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0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009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3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3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0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1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5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30CF-A0F7-453C-BD76-E9369943CF4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6926-5C9F-4875-81FA-86F7FAEB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8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2DB40-30E4-48E7-9DA7-36740A2A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AirBnb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24B75-EC56-4423-9208-586FB293A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Nick Lichtsinn</a:t>
            </a:r>
          </a:p>
        </p:txBody>
      </p:sp>
    </p:spTree>
    <p:extLst>
      <p:ext uri="{BB962C8B-B14F-4D97-AF65-F5344CB8AC3E}">
        <p14:creationId xmlns:p14="http://schemas.microsoft.com/office/powerpoint/2010/main" val="192972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6FB2-C936-4022-9149-E928290B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models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37FC1AC-AC15-45CA-8E6F-FCEE4067B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54" y="4384384"/>
            <a:ext cx="3250849" cy="164774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B66A36F-EE8C-4E62-852C-F56312BC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55" y="1984035"/>
            <a:ext cx="3250848" cy="1647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9E9E9D-6731-4917-88D7-EE23A61E482E}"/>
              </a:ext>
            </a:extLst>
          </p:cNvPr>
          <p:cNvSpPr txBox="1"/>
          <p:nvPr/>
        </p:nvSpPr>
        <p:spPr>
          <a:xfrm>
            <a:off x="9461671" y="1518884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E0DBC-0A3B-4FF8-8DB2-6223904C43A4}"/>
              </a:ext>
            </a:extLst>
          </p:cNvPr>
          <p:cNvSpPr txBox="1"/>
          <p:nvPr/>
        </p:nvSpPr>
        <p:spPr>
          <a:xfrm>
            <a:off x="9272292" y="3823414"/>
            <a:ext cx="16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Features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DEBD286-C281-434F-B8D5-31980F33A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70" y="2038156"/>
            <a:ext cx="4324954" cy="1390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5C662F-AA8C-4EA0-95DB-AF68536271D4}"/>
              </a:ext>
            </a:extLst>
          </p:cNvPr>
          <p:cNvSpPr txBox="1"/>
          <p:nvPr/>
        </p:nvSpPr>
        <p:spPr>
          <a:xfrm>
            <a:off x="1344706" y="4008080"/>
            <a:ext cx="6205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Elbow plots and Standard Square Error to calculate ideal number of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3, 4, 6,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max_iter and algorithm to tune model to worse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Scaled values with Scaler with drastically reduced accuracy (9.55e^-05)</a:t>
            </a:r>
          </a:p>
        </p:txBody>
      </p:sp>
    </p:spTree>
    <p:extLst>
      <p:ext uri="{BB962C8B-B14F-4D97-AF65-F5344CB8AC3E}">
        <p14:creationId xmlns:p14="http://schemas.microsoft.com/office/powerpoint/2010/main" val="70138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88D1-9CD3-4E64-8A26-4CA25BA4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8634-72D7-4F66-8329-96F3F2CA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7457982" cy="435077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Airbnb is a home-sharing platform that allows homeowners and renters to put their properties online.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project will attempt to solve this problem by using decision tree, naïve bayes and k-means clustering models to predict the log_price for properties in 6 major cities in the United States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AA2AFEF-E38D-41D3-9EDF-CEC689253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608" y="2256424"/>
            <a:ext cx="332468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6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1209-4C6E-43CD-8280-7AB17EBD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144A-46B4-4226-8456-B00DBBF0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consists of 74,111 rows and 29 columns of features for each Airbnb listing from 6 major US cities (Boston, Chicago, DC, LA, NYC, SF). </a:t>
            </a:r>
          </a:p>
          <a:p>
            <a:r>
              <a:rPr lang="en-US" dirty="0"/>
              <a:t>Some of the features include number of bedrooms, type of property, amenities, cancellation policy, reviews and host information.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9FBEA7-66E1-4D4C-A19A-64E1FE9E2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05" y="4318625"/>
            <a:ext cx="6385389" cy="24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8AD1-4C9A-4362-AA0A-784FF54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282F-D7B3-4F18-8D3B-D36A2887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776" y="2097088"/>
            <a:ext cx="7053635" cy="3694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Dropped unused features and features that would be difficult to enumerate. Mostly review dates and location information other than city.</a:t>
            </a:r>
          </a:p>
          <a:p>
            <a:r>
              <a:rPr lang="en-US" dirty="0"/>
              <a:t>Filled na’s with default 0 (beds, bedrooms, bathrooms) and enumerated Boolean options (T/F).</a:t>
            </a:r>
          </a:p>
          <a:p>
            <a:r>
              <a:rPr lang="en-US" dirty="0"/>
              <a:t>Used Label Encoding to enumerate categorical features (neighborhood, room type, property type, city, etc.)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5F7DDE0-B77E-482D-A01B-BA9C30BD2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1" y="1910811"/>
            <a:ext cx="3073565" cy="42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AE8D-12C9-4C65-9C3B-BD68FEEF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0247E55-1F9A-4861-93C0-7D5AA41F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72" y="858163"/>
            <a:ext cx="5056431" cy="53813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89B25-AC71-45D9-BCA3-F688F1B0C1C9}"/>
              </a:ext>
            </a:extLst>
          </p:cNvPr>
          <p:cNvSpPr txBox="1"/>
          <p:nvPr/>
        </p:nvSpPr>
        <p:spPr>
          <a:xfrm>
            <a:off x="719417" y="2967335"/>
            <a:ext cx="530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strong relationship between log_price and room type, accommodates, bedrooms and beds.</a:t>
            </a:r>
          </a:p>
        </p:txBody>
      </p:sp>
    </p:spTree>
    <p:extLst>
      <p:ext uri="{BB962C8B-B14F-4D97-AF65-F5344CB8AC3E}">
        <p14:creationId xmlns:p14="http://schemas.microsoft.com/office/powerpoint/2010/main" val="53427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CD97-F15B-41CF-80B5-1E48A232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BB5ABE-E509-4E41-88A0-A23AFC77D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04" y="2342998"/>
            <a:ext cx="3414872" cy="2172003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A68C28C-6218-4E0F-93FD-6DB076C7A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42998"/>
            <a:ext cx="4010585" cy="2172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70BE0-5EC2-4F26-AACF-36DAD99A7CD1}"/>
              </a:ext>
            </a:extLst>
          </p:cNvPr>
          <p:cNvSpPr txBox="1"/>
          <p:nvPr/>
        </p:nvSpPr>
        <p:spPr>
          <a:xfrm>
            <a:off x="1116715" y="4661064"/>
            <a:ext cx="405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features using Tree Based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95511-9017-4551-BED8-1D3065432714}"/>
              </a:ext>
            </a:extLst>
          </p:cNvPr>
          <p:cNvSpPr txBox="1"/>
          <p:nvPr/>
        </p:nvSpPr>
        <p:spPr>
          <a:xfrm>
            <a:off x="6717450" y="4661064"/>
            <a:ext cx="405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features using Univariate Selection (</a:t>
            </a:r>
            <a:r>
              <a:rPr lang="en-US" dirty="0" err="1"/>
              <a:t>SelectKBest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0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4636-CD23-45CB-A0B4-2DF3094B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5E7A-F7D6-4975-9A72-D1711C86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an exact price was not practical for most classification methods and a price range can still be very useful, so log_price was discretized into four categories (low, medium, high, very high).</a:t>
            </a:r>
          </a:p>
          <a:p>
            <a:r>
              <a:rPr lang="en-US" dirty="0"/>
              <a:t>Both equal frequency and equal width binning methods were used and results shown.</a:t>
            </a:r>
          </a:p>
        </p:txBody>
      </p:sp>
    </p:spTree>
    <p:extLst>
      <p:ext uri="{BB962C8B-B14F-4D97-AF65-F5344CB8AC3E}">
        <p14:creationId xmlns:p14="http://schemas.microsoft.com/office/powerpoint/2010/main" val="113100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708E-F816-4866-B8CF-9E4143EA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979F532-5A69-429F-B6A7-010D1A8ED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99" y="3429000"/>
            <a:ext cx="3541712" cy="3541712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A9A48A-B675-437D-A435-651344625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51" y="157344"/>
            <a:ext cx="365760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96B6C-9D04-4AA0-9586-213F75EBE41F}"/>
              </a:ext>
            </a:extLst>
          </p:cNvPr>
          <p:cNvSpPr txBox="1"/>
          <p:nvPr/>
        </p:nvSpPr>
        <p:spPr>
          <a:xfrm>
            <a:off x="8609287" y="368135"/>
            <a:ext cx="16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Depth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2A257-3BD6-454D-AFF3-3F961360770F}"/>
              </a:ext>
            </a:extLst>
          </p:cNvPr>
          <p:cNvSpPr txBox="1"/>
          <p:nvPr/>
        </p:nvSpPr>
        <p:spPr>
          <a:xfrm>
            <a:off x="8607631" y="344561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Depth = 10</a:t>
            </a:r>
          </a:p>
        </p:txBody>
      </p:sp>
      <p:pic>
        <p:nvPicPr>
          <p:cNvPr id="15" name="Picture 1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06EC1BF-C466-40C1-AA1C-CAC2ED2F3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15" y="2139736"/>
            <a:ext cx="3174831" cy="1759693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19F8FE27-0E14-4E91-B2C5-A141BE1E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65" y="2136672"/>
            <a:ext cx="3174831" cy="1757063"/>
          </a:xfrm>
          <a:prstGeom prst="rect">
            <a:avLst/>
          </a:prstGeom>
        </p:spPr>
      </p:pic>
      <p:pic>
        <p:nvPicPr>
          <p:cNvPr id="19" name="Picture 1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2CF4085-FE8C-44C8-B766-1512CFC0A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17" y="4321324"/>
            <a:ext cx="3053656" cy="17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4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BC03-2581-4F5C-BA01-C279C331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1972090-86B6-4480-BC14-956880190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73" y="2097088"/>
            <a:ext cx="4583161" cy="20947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40339-F20A-45E2-97FE-27CEF4567940}"/>
              </a:ext>
            </a:extLst>
          </p:cNvPr>
          <p:cNvSpPr txBox="1"/>
          <p:nvPr/>
        </p:nvSpPr>
        <p:spPr>
          <a:xfrm>
            <a:off x="1048871" y="1922929"/>
            <a:ext cx="5047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Gaussian Naïve Bayes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Tuned with var_smoothing with 100 and 1000 fits to mixed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B3D222D-4460-47AB-880B-1C365AE07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3" y="4407965"/>
            <a:ext cx="3464552" cy="214515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D93DE38-B818-4A25-A47B-FCD76D4AD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32" y="4407965"/>
            <a:ext cx="3658111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47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</TotalTime>
  <Words>364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AirBnb Price Prediction</vt:lpstr>
      <vt:lpstr>Motivation and Project Scope</vt:lpstr>
      <vt:lpstr>About the Data</vt:lpstr>
      <vt:lpstr>Pre-processing</vt:lpstr>
      <vt:lpstr>Correlation</vt:lpstr>
      <vt:lpstr>Feature importance </vt:lpstr>
      <vt:lpstr>Binning</vt:lpstr>
      <vt:lpstr>Decision Tree Models</vt:lpstr>
      <vt:lpstr>Naïve Bayes Models</vt:lpstr>
      <vt:lpstr>K-means Clustering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 Prediction</dc:title>
  <dc:creator>Nicholas Lichtsinn</dc:creator>
  <cp:lastModifiedBy>Nicholas Lichtsinn</cp:lastModifiedBy>
  <cp:revision>6</cp:revision>
  <dcterms:created xsi:type="dcterms:W3CDTF">2022-03-27T16:12:27Z</dcterms:created>
  <dcterms:modified xsi:type="dcterms:W3CDTF">2022-03-27T17:50:13Z</dcterms:modified>
</cp:coreProperties>
</file>