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4"/>
    <p:restoredTop sz="94677"/>
  </p:normalViewPr>
  <p:slideViewPr>
    <p:cSldViewPr snapToGrid="0" snapToObjects="1">
      <p:cViewPr>
        <p:scale>
          <a:sx n="66" d="100"/>
          <a:sy n="66" d="100"/>
        </p:scale>
        <p:origin x="1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18.2</c:v>
                </c:pt>
                <c:pt idx="1">
                  <c:v>18.2</c:v>
                </c:pt>
                <c:pt idx="2">
                  <c:v>36.4</c:v>
                </c:pt>
                <c:pt idx="3">
                  <c:v>27.3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</c:spPr>
          <c:explosion val="2"/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54.5</c:v>
                </c:pt>
                <c:pt idx="1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9.1</c:v>
                </c:pt>
                <c:pt idx="1">
                  <c:v>45.5</c:v>
                </c:pt>
                <c:pt idx="2">
                  <c:v>27.3</c:v>
                </c:pt>
                <c:pt idx="3">
                  <c:v>9.1</c:v>
                </c:pt>
                <c:pt idx="4">
                  <c:v>9.1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665296"/>
        <c:axId val="-2104370624"/>
      </c:barChart>
      <c:catAx>
        <c:axId val="2144665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370624"/>
        <c:crosses val="autoZero"/>
        <c:auto val="1"/>
        <c:lblAlgn val="ctr"/>
        <c:lblOffset val="100"/>
        <c:noMultiLvlLbl val="0"/>
      </c:catAx>
      <c:valAx>
        <c:axId val="-210437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Price </c:v>
                </c:pt>
                <c:pt idx="1">
                  <c:v>Quality </c:v>
                </c:pt>
                <c:pt idx="2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36.4</c:v>
                </c:pt>
                <c:pt idx="1">
                  <c:v>54.5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4612" y="765839"/>
            <a:ext cx="8001000" cy="2971801"/>
          </a:xfrm>
        </p:spPr>
        <p:txBody>
          <a:bodyPr/>
          <a:lstStyle/>
          <a:p>
            <a:pPr algn="ctr"/>
            <a:r>
              <a:rPr lang="en-US" dirty="0" smtClean="0"/>
              <a:t>Food Choices In Dinkytown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6872" y="3942080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Nick Malmgren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1172"/>
            <a:ext cx="8534400" cy="1507067"/>
          </a:xfrm>
        </p:spPr>
        <p:txBody>
          <a:bodyPr/>
          <a:lstStyle/>
          <a:p>
            <a:r>
              <a:rPr lang="en-US" dirty="0" smtClean="0"/>
              <a:t>Do you frequently eat food at restaurants in Dinkytown Area?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Yes: 100%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No:0%</a:t>
            </a:r>
            <a:endParaRPr lang="en-US" sz="44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483256"/>
              </p:ext>
            </p:extLst>
          </p:nvPr>
        </p:nvGraphicFramePr>
        <p:xfrm>
          <a:off x="5364480" y="30478"/>
          <a:ext cx="5608320" cy="436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8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year are you in school?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959590"/>
              </p:ext>
            </p:extLst>
          </p:nvPr>
        </p:nvGraphicFramePr>
        <p:xfrm>
          <a:off x="684213" y="685800"/>
          <a:ext cx="6244907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092785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/>
              <a:t>Freshman 18.2%</a:t>
            </a:r>
          </a:p>
          <a:p>
            <a:r>
              <a:rPr lang="en-US" sz="4200" dirty="0" smtClean="0"/>
              <a:t>Sophomore 18.2%</a:t>
            </a:r>
          </a:p>
          <a:p>
            <a:r>
              <a:rPr lang="en-US" sz="4200" dirty="0" smtClean="0"/>
              <a:t>Junior 36.4%</a:t>
            </a:r>
          </a:p>
          <a:p>
            <a:r>
              <a:rPr lang="en-US" sz="4200" dirty="0" smtClean="0"/>
              <a:t>Senior 27.3%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6642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restaurant(s) do you most frequently visit in the </a:t>
            </a:r>
            <a:r>
              <a:rPr lang="en-US" dirty="0" err="1" smtClean="0"/>
              <a:t>dinkytown</a:t>
            </a:r>
            <a:r>
              <a:rPr lang="en-US" dirty="0" smtClean="0"/>
              <a:t> area?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INCLUDED: </a:t>
            </a:r>
          </a:p>
          <a:p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Potbelly(+,+), Shuang Cheng, McDonalds, </a:t>
            </a:r>
            <a:r>
              <a:rPr lang="en-US" dirty="0" err="1" smtClean="0">
                <a:solidFill>
                  <a:schemeClr val="tx1"/>
                </a:solidFill>
              </a:rPr>
              <a:t>Qdoba</a:t>
            </a:r>
            <a:r>
              <a:rPr lang="en-US" dirty="0" smtClean="0">
                <a:solidFill>
                  <a:schemeClr val="tx1"/>
                </a:solidFill>
              </a:rPr>
              <a:t>, Franks, </a:t>
            </a:r>
            <a:r>
              <a:rPr lang="en-US" dirty="0" err="1" smtClean="0">
                <a:solidFill>
                  <a:schemeClr val="tx1"/>
                </a:solidFill>
              </a:rPr>
              <a:t>Annies</a:t>
            </a:r>
            <a:r>
              <a:rPr lang="en-US" dirty="0" smtClean="0">
                <a:solidFill>
                  <a:schemeClr val="tx1"/>
                </a:solidFill>
              </a:rPr>
              <a:t>, Five Guys, Jimmy Johns </a:t>
            </a:r>
          </a:p>
        </p:txBody>
      </p:sp>
    </p:spTree>
    <p:extLst>
      <p:ext uri="{BB962C8B-B14F-4D97-AF65-F5344CB8AC3E}">
        <p14:creationId xmlns:p14="http://schemas.microsoft.com/office/powerpoint/2010/main" val="2750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Would you like to see other options added to the current assortment of restaurants?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716374"/>
              </p:ext>
            </p:extLst>
          </p:nvPr>
        </p:nvGraphicFramePr>
        <p:xfrm>
          <a:off x="288797" y="636373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8897" y="1136822"/>
            <a:ext cx="3435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Yes:54.5%</a:t>
            </a:r>
          </a:p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No: 45.5%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a scale of 1-5 how content are you with the price of your meals?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69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18612" y="685800"/>
            <a:ext cx="26032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1: 9.1%</a:t>
            </a:r>
          </a:p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2: 45.5%</a:t>
            </a:r>
          </a:p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3: 27.3%</a:t>
            </a:r>
          </a:p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4: 9.1%</a:t>
            </a:r>
          </a:p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5: 9.1%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value price or quality of meal more?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18007"/>
              </p:ext>
            </p:extLst>
          </p:nvPr>
        </p:nvGraphicFramePr>
        <p:xfrm>
          <a:off x="684213" y="685800"/>
          <a:ext cx="6490310" cy="358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98080" y="685800"/>
            <a:ext cx="3803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/>
              <a:t>Quality: 54.5%</a:t>
            </a:r>
          </a:p>
          <a:p>
            <a:r>
              <a:rPr lang="en-US" sz="4300" dirty="0" smtClean="0"/>
              <a:t>Price: 36.4%</a:t>
            </a:r>
          </a:p>
          <a:p>
            <a:r>
              <a:rPr lang="en-US" sz="4300" dirty="0" smtClean="0"/>
              <a:t>Other: 9.1%</a:t>
            </a:r>
          </a:p>
          <a:p>
            <a:r>
              <a:rPr lang="en-US" sz="2000" dirty="0" smtClean="0"/>
              <a:t>(Service)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0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these restaurants which would you like to see added to the </a:t>
            </a:r>
            <a:r>
              <a:rPr lang="en-US" dirty="0" err="1" smtClean="0"/>
              <a:t>dinkytown</a:t>
            </a:r>
            <a:r>
              <a:rPr lang="en-US" dirty="0" smtClean="0"/>
              <a:t> area?</a:t>
            </a:r>
            <a:r>
              <a:rPr lang="en-US" sz="1000" dirty="0" smtClean="0"/>
              <a:t>(Wendy’s, Firehouse Subs, Taco Bell, sonic, jetts pizza, Popeye's,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378" y="1152728"/>
            <a:ext cx="8534400" cy="36152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Wendy’s: 10%</a:t>
            </a:r>
          </a:p>
          <a:p>
            <a:r>
              <a:rPr lang="en-US" sz="4400" dirty="0" smtClean="0"/>
              <a:t>Jetts Pizza: 20%</a:t>
            </a:r>
          </a:p>
          <a:p>
            <a:r>
              <a:rPr lang="en-US" sz="4400" dirty="0" smtClean="0"/>
              <a:t>Popeye’s: 10%</a:t>
            </a:r>
          </a:p>
          <a:p>
            <a:r>
              <a:rPr lang="en-US" sz="4400" dirty="0" smtClean="0"/>
              <a:t>Other: 20%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2686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times per week do you eat at a restaurant in Dinkytown?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1 time per week: 27.3%</a:t>
            </a:r>
          </a:p>
          <a:p>
            <a:r>
              <a:rPr lang="en-US" sz="3600" dirty="0" smtClean="0"/>
              <a:t>2 times per week: 27.3%</a:t>
            </a:r>
          </a:p>
          <a:p>
            <a:r>
              <a:rPr lang="en-US" sz="3600" dirty="0" smtClean="0"/>
              <a:t>3 times per week: 18.2%</a:t>
            </a:r>
          </a:p>
          <a:p>
            <a:r>
              <a:rPr lang="en-US" sz="3600" dirty="0" smtClean="0"/>
              <a:t>4 times per week: 9.1%</a:t>
            </a:r>
          </a:p>
          <a:p>
            <a:r>
              <a:rPr lang="en-US" sz="3600" dirty="0" smtClean="0"/>
              <a:t>More than 5 times per week: 18.2%</a:t>
            </a:r>
          </a:p>
        </p:txBody>
      </p:sp>
    </p:spTree>
    <p:extLst>
      <p:ext uri="{BB962C8B-B14F-4D97-AF65-F5344CB8AC3E}">
        <p14:creationId xmlns:p14="http://schemas.microsoft.com/office/powerpoint/2010/main" val="18573090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262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Food Choices In Dinkytown</vt:lpstr>
      <vt:lpstr>Do you frequently eat food at restaurants in Dinkytown Area?</vt:lpstr>
      <vt:lpstr>What year are you in school?</vt:lpstr>
      <vt:lpstr>Which restaurant(s) do you most frequently visit in the dinkytown area?</vt:lpstr>
      <vt:lpstr>Would you like to see other options added to the current assortment of restaurants? </vt:lpstr>
      <vt:lpstr>On a scale of 1-5 how content are you with the price of your meals?</vt:lpstr>
      <vt:lpstr>Do you value price or quality of meal more?</vt:lpstr>
      <vt:lpstr>Of these restaurants which would you like to see added to the dinkytown area?(Wendy’s, Firehouse Subs, Taco Bell, sonic, jetts pizza, Popeye's, other</vt:lpstr>
      <vt:lpstr>How many times per week do you eat at a restaurant in Dinkytown?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Choices In Dinkytown</dc:title>
  <dc:creator>Nick Malmgren</dc:creator>
  <cp:lastModifiedBy>Nick Malmgren</cp:lastModifiedBy>
  <cp:revision>7</cp:revision>
  <dcterms:created xsi:type="dcterms:W3CDTF">2016-10-25T02:33:14Z</dcterms:created>
  <dcterms:modified xsi:type="dcterms:W3CDTF">2016-10-25T03:41:29Z</dcterms:modified>
</cp:coreProperties>
</file>