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5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81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1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48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8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75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09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27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8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2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5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04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83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5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B298-29A9-43C7-8376-0F67270F02AB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D2C5D4-93CA-4A76-9AD2-BF3EDF4B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2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vermandr/TP_Lab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Презентация к групповому проекту </a:t>
            </a:r>
            <a:r>
              <a:rPr lang="en-US" dirty="0" smtClean="0"/>
              <a:t>“</a:t>
            </a:r>
            <a:r>
              <a:rPr lang="ru-RU" dirty="0" smtClean="0"/>
              <a:t>банковская система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9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0947" y="1474115"/>
            <a:ext cx="8911687" cy="1280890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файлов</a:t>
            </a:r>
            <a:endParaRPr lang="ru-RU" dirty="0"/>
          </a:p>
        </p:txBody>
      </p:sp>
      <p:pic>
        <p:nvPicPr>
          <p:cNvPr id="1026" name="Picture 2" descr="https://pp.vk.me/c626726/v626726137/10cc/E8Kied62UZ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74" y="341290"/>
            <a:ext cx="6535578" cy="625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03527" y="1383962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Этап 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ru-RU" sz="5400" b="1" dirty="0" smtClean="0"/>
              <a:t>проектировани</a:t>
            </a:r>
            <a:r>
              <a:rPr lang="ru-RU" sz="5400" b="1" dirty="0"/>
              <a:t>я</a:t>
            </a:r>
            <a:r>
              <a:rPr lang="ru-RU" sz="5400" b="1" dirty="0" smtClean="0"/>
              <a:t> базы данных и наполнение данными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1361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5325" y="3543009"/>
            <a:ext cx="8911687" cy="831203"/>
          </a:xfrm>
        </p:spPr>
        <p:txBody>
          <a:bodyPr/>
          <a:lstStyle/>
          <a:p>
            <a:r>
              <a:rPr lang="ru-RU" dirty="0" smtClean="0"/>
              <a:t>Создание таблицы </a:t>
            </a:r>
            <a:r>
              <a:rPr lang="en-US" dirty="0" smtClean="0"/>
              <a:t>BANK_USERS: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37" y="1557270"/>
            <a:ext cx="8829675" cy="1666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25" y="4433083"/>
            <a:ext cx="3895725" cy="187642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745325" y="776510"/>
            <a:ext cx="8911687" cy="831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Создание таблицы </a:t>
            </a:r>
            <a:r>
              <a:rPr lang="en-US" dirty="0" smtClean="0"/>
              <a:t>BANK_ACCOUNTS: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4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203"/>
          </a:xfrm>
        </p:spPr>
        <p:txBody>
          <a:bodyPr/>
          <a:lstStyle/>
          <a:p>
            <a:r>
              <a:rPr lang="ru-RU" dirty="0" smtClean="0"/>
              <a:t>Создание таблицы </a:t>
            </a:r>
            <a:r>
              <a:rPr lang="en-US" dirty="0" smtClean="0"/>
              <a:t>BANK_CLIENTS: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55313"/>
            <a:ext cx="6315075" cy="1514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80" y="4346820"/>
            <a:ext cx="9705975" cy="714375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592923" y="3385389"/>
            <a:ext cx="8911687" cy="831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Создание таблицы </a:t>
            </a:r>
            <a:r>
              <a:rPr lang="en-US" dirty="0" smtClean="0"/>
              <a:t>BANK_CONFIG: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9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45194" y="2053663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Этап 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ru-RU" sz="5400" b="1" dirty="0" smtClean="0"/>
              <a:t>разработки приложения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9237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39229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В зависимости от распределенных </a:t>
            </a:r>
            <a:r>
              <a:rPr lang="ru-RU" dirty="0" smtClean="0"/>
              <a:t>задач, реализация приложения осуществлялась следующим образом: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5499" y="2236632"/>
            <a:ext cx="8915400" cy="377762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Илья Кононович реализовал функционал доступный администратору. </a:t>
            </a:r>
          </a:p>
          <a:p>
            <a:r>
              <a:rPr lang="ru-RU" sz="2400" dirty="0" smtClean="0"/>
              <a:t>Алексей </a:t>
            </a:r>
            <a:r>
              <a:rPr lang="ru-RU" sz="2400" dirty="0" err="1" smtClean="0"/>
              <a:t>Шашков</a:t>
            </a:r>
            <a:r>
              <a:rPr lang="ru-RU" sz="2400" dirty="0" smtClean="0"/>
              <a:t> сделал систему для работы </a:t>
            </a:r>
            <a:r>
              <a:rPr lang="ru-RU" sz="2400" dirty="0" err="1" smtClean="0"/>
              <a:t>операциониста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Николай </a:t>
            </a:r>
            <a:r>
              <a:rPr lang="ru-RU" sz="2400" dirty="0" err="1" smtClean="0"/>
              <a:t>Мандрик</a:t>
            </a:r>
            <a:r>
              <a:rPr lang="ru-RU" sz="2400" dirty="0" smtClean="0"/>
              <a:t> разработал систему авторизации/аутентификации, функционал доступный клиенту.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42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слияний на </a:t>
            </a:r>
            <a:r>
              <a:rPr lang="en-US" dirty="0" err="1" smtClean="0"/>
              <a:t>github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50" y="2707582"/>
            <a:ext cx="6326993" cy="21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 слияния в ветке </a:t>
            </a:r>
            <a:r>
              <a:rPr lang="en-US" dirty="0" smtClean="0"/>
              <a:t>master</a:t>
            </a:r>
            <a:r>
              <a:rPr lang="ru-RU" dirty="0"/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80" y="1419157"/>
            <a:ext cx="93249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646647"/>
            <a:ext cx="8911687" cy="4092778"/>
          </a:xfrm>
        </p:spPr>
        <p:txBody>
          <a:bodyPr>
            <a:normAutofit/>
          </a:bodyPr>
          <a:lstStyle/>
          <a:p>
            <a:r>
              <a:rPr lang="ru-RU" dirty="0" smtClean="0"/>
              <a:t>Также на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ru-RU" dirty="0" smtClean="0"/>
              <a:t>прилагается эта презентация.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github.com/zvermandr/TP_Lab5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38526" y="5047376"/>
            <a:ext cx="6809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accent2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820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Цель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Разработка банковского приложения, позволяющего управлять счетами клиентами,</a:t>
            </a:r>
            <a:r>
              <a:rPr lang="en-US" sz="2400" dirty="0"/>
              <a:t> </a:t>
            </a:r>
            <a:r>
              <a:rPr lang="ru-RU" sz="2400" dirty="0"/>
              <a:t>клиентами и пользователями, имеющими доступ к приложению. Для выполнения</a:t>
            </a:r>
            <a:r>
              <a:rPr lang="en-US" sz="2400" dirty="0"/>
              <a:t> </a:t>
            </a:r>
            <a:r>
              <a:rPr lang="ru-RU" sz="2400" dirty="0"/>
              <a:t>лабораторной работы сформировать группы из 2-3 </a:t>
            </a:r>
            <a:r>
              <a:rPr lang="ru-RU" sz="2400" dirty="0" smtClean="0"/>
              <a:t>человек.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12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8916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Менеджмент проекта в стиле SCRUM</a:t>
            </a:r>
          </a:p>
          <a:p>
            <a:r>
              <a:rPr lang="ru-RU" sz="2400" dirty="0" smtClean="0"/>
              <a:t>Проектирование проекта</a:t>
            </a:r>
          </a:p>
          <a:p>
            <a:r>
              <a:rPr lang="ru-RU" sz="2400" dirty="0" smtClean="0"/>
              <a:t>Проектирование архитектуры базы данных и наполнение данными</a:t>
            </a:r>
          </a:p>
          <a:p>
            <a:r>
              <a:rPr lang="ru-RU" sz="2400" dirty="0" smtClean="0"/>
              <a:t>Разработка консольного приложения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02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103527" y="2311241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Этап 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ru-RU" sz="5400" b="1" dirty="0" smtClean="0"/>
              <a:t>менеджмента проекта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3160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реализации проекта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" y="1441025"/>
            <a:ext cx="107918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 между разработчиками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7" y="1905000"/>
            <a:ext cx="10715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 между разработчиками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01" y="2614209"/>
            <a:ext cx="10715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527" y="1383962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Этап 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ru-RU" sz="5400" b="1" dirty="0" smtClean="0"/>
              <a:t>проектирования приложения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5333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079682" cy="48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152</Words>
  <Application>Microsoft Office PowerPoint</Application>
  <PresentationFormat>Широкоэкранный</PresentationFormat>
  <Paragraphs>29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Легкий дым</vt:lpstr>
      <vt:lpstr>Презентация к групповому проекту “банковская система”</vt:lpstr>
      <vt:lpstr>Цель проекта:</vt:lpstr>
      <vt:lpstr>Задачи проекта:</vt:lpstr>
      <vt:lpstr>Этап  менеджмента проекта</vt:lpstr>
      <vt:lpstr>План реализации проекта</vt:lpstr>
      <vt:lpstr>Распределение задач между разработчиками</vt:lpstr>
      <vt:lpstr>Распределение задач между разработчиками</vt:lpstr>
      <vt:lpstr>Этап  проектирования приложения</vt:lpstr>
      <vt:lpstr>Диаграмма вариантов использования</vt:lpstr>
      <vt:lpstr>Диаграмма  файлов</vt:lpstr>
      <vt:lpstr>Этап  проектирования базы данных и наполнение данными</vt:lpstr>
      <vt:lpstr>Создание таблицы BANK_USERS:</vt:lpstr>
      <vt:lpstr>Создание таблицы BANK_CLIENTS:</vt:lpstr>
      <vt:lpstr>Этап  разработки приложения</vt:lpstr>
      <vt:lpstr>В зависимости от распределенных задач, реализация приложения осуществлялась следующим образом: </vt:lpstr>
      <vt:lpstr>История слияний на github</vt:lpstr>
      <vt:lpstr>Итог слияния в ветке master:</vt:lpstr>
      <vt:lpstr>Также на github прилагается эта презентация.   Ссылка на репозиторий: https://github.com/zvermandr/TP_Lab5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групповому проекту “банковская система”</dc:title>
  <dc:creator>Home</dc:creator>
  <cp:lastModifiedBy>Home</cp:lastModifiedBy>
  <cp:revision>10</cp:revision>
  <dcterms:created xsi:type="dcterms:W3CDTF">2016-04-02T05:38:49Z</dcterms:created>
  <dcterms:modified xsi:type="dcterms:W3CDTF">2016-04-08T20:04:11Z</dcterms:modified>
</cp:coreProperties>
</file>