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2" r:id="rId6"/>
    <p:sldId id="258" r:id="rId7"/>
    <p:sldId id="269" r:id="rId8"/>
    <p:sldId id="275" r:id="rId9"/>
    <p:sldId id="268" r:id="rId10"/>
    <p:sldId id="273" r:id="rId11"/>
    <p:sldId id="271" r:id="rId12"/>
    <p:sldId id="259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92" autoAdjust="0"/>
  </p:normalViewPr>
  <p:slideViewPr>
    <p:cSldViewPr>
      <p:cViewPr varScale="1">
        <p:scale>
          <a:sx n="77" d="100"/>
          <a:sy n="77" d="100"/>
        </p:scale>
        <p:origin x="642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 smtClean="0"/>
            <a:t>Dataset Decisions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 smtClean="0"/>
            <a:t>Cleaning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 smtClean="0"/>
            <a:t>Visualizations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Dataset Decisions</a:t>
          </a:r>
          <a:endParaRPr lang="en-US" sz="2100" kern="1200" dirty="0"/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Cleaning</a:t>
          </a:r>
          <a:endParaRPr lang="en-US" sz="1000" kern="1200" dirty="0"/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Backend</a:t>
          </a:r>
          <a:endParaRPr lang="en-US" sz="1000" kern="1200" dirty="0"/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Visualizations</a:t>
          </a:r>
          <a:endParaRPr lang="en-US" sz="1000" kern="1200" dirty="0"/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3/23/2021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3/23/2021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16" y="8643"/>
            <a:ext cx="4864709" cy="2030154"/>
          </a:xfrm>
          <a:prstGeom prst="rect">
            <a:avLst/>
          </a:prstGeom>
        </p:spPr>
      </p:pic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3/23/2021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3/23/2021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3/23/2021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3/23/2021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3/23/2021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3/23/2021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3/23/2021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3/23/2021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3/23/2021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3/23/2021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3/23/2021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3/23/2021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dawar/dohmh-newyork-city-restaurant-inspection-result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EAT IN NYC?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NYC Restaurant Inspections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4189729" cy="4572000"/>
          </a:xfrm>
        </p:spPr>
        <p:txBody>
          <a:bodyPr/>
          <a:lstStyle/>
          <a:p>
            <a:r>
              <a:rPr lang="en-US" dirty="0" smtClean="0"/>
              <a:t>Christina Hawkins</a:t>
            </a:r>
          </a:p>
          <a:p>
            <a:r>
              <a:rPr lang="sv-SE" dirty="0"/>
              <a:t>Jordan Gilmartin</a:t>
            </a:r>
          </a:p>
          <a:p>
            <a:r>
              <a:rPr lang="sv-SE" dirty="0"/>
              <a:t>Lynell Robinson</a:t>
            </a:r>
          </a:p>
          <a:p>
            <a:r>
              <a:rPr lang="sv-SE" dirty="0"/>
              <a:t>Min Xie</a:t>
            </a:r>
          </a:p>
          <a:p>
            <a:r>
              <a:rPr lang="sv-SE" dirty="0"/>
              <a:t>Nick Mangarella</a:t>
            </a:r>
          </a:p>
          <a:p>
            <a:endParaRPr lang="en-US" dirty="0"/>
          </a:p>
        </p:txBody>
      </p:sp>
      <p:pic>
        <p:nvPicPr>
          <p:cNvPr id="1026" name="Picture 2" descr="15 Restaurant Health Code Violations and How To Avoid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49" y="1480457"/>
            <a:ext cx="650427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7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Theme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3" y="1600200"/>
            <a:ext cx="7923529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 the millions of people and variety of cultures in the New York City area, there are thousands of restaurants to choose from.</a:t>
            </a:r>
          </a:p>
          <a:p>
            <a:pPr marL="0" indent="0">
              <a:buNone/>
            </a:pPr>
            <a:r>
              <a:rPr lang="en-US" dirty="0" smtClean="0"/>
              <a:t>If you are going to spend your money in a restaurant, you want to know the restaurant is up to code, especially during these times.</a:t>
            </a:r>
          </a:p>
          <a:p>
            <a:pPr marL="0" indent="0">
              <a:buNone/>
            </a:pPr>
            <a:r>
              <a:rPr lang="en-US" dirty="0" smtClean="0"/>
              <a:t>So how </a:t>
            </a:r>
            <a:r>
              <a:rPr lang="en-US" dirty="0"/>
              <a:t>well are restaurants doing in NYC when it comes to health inspections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DOHMH New York City Restaurant Inspection </a:t>
            </a:r>
            <a:r>
              <a:rPr lang="en-US" dirty="0" smtClean="0"/>
              <a:t>Results</a:t>
            </a:r>
          </a:p>
          <a:p>
            <a:pPr lvl="1"/>
            <a:r>
              <a:rPr lang="en-US" u="sng" dirty="0">
                <a:hlinkClick r:id="rId2"/>
              </a:rPr>
              <a:t>https://www.kaggle.com/sdawar/dohmh-newyork-city-restaurant-inspection-results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944060"/>
              </p:ext>
            </p:extLst>
          </p:nvPr>
        </p:nvGraphicFramePr>
        <p:xfrm>
          <a:off x="6246812" y="1604859"/>
          <a:ext cx="5715000" cy="3957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2190">
                  <a:extLst>
                    <a:ext uri="{9D8B030D-6E8A-4147-A177-3AD203B41FA5}">
                      <a16:colId xmlns:a16="http://schemas.microsoft.com/office/drawing/2014/main" val="1479524450"/>
                    </a:ext>
                  </a:extLst>
                </a:gridCol>
                <a:gridCol w="4452810">
                  <a:extLst>
                    <a:ext uri="{9D8B030D-6E8A-4147-A177-3AD203B41FA5}">
                      <a16:colId xmlns:a16="http://schemas.microsoft.com/office/drawing/2014/main" val="1173153534"/>
                    </a:ext>
                  </a:extLst>
                </a:gridCol>
              </a:tblGrid>
              <a:tr h="39577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Potential</a:t>
                      </a:r>
                      <a:r>
                        <a:rPr lang="en-US" sz="1200" baseline="0" dirty="0" smtClean="0">
                          <a:effectLst/>
                        </a:rPr>
                        <a:t> Questions for Visualizations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3923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no violations in their initial 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449617122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to go for re-inspection?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138719699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Were restaurants able to improve their scores on the re-inspection?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282513158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to go for a second re-inspection?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2952213766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to close?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51845261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we able to reopen?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142930731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Were restaurants with critical violations able to pass 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618236586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Is there a correlation between cuisine and violation count?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1366990267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Is there a correlation between location and violation count?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144638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 Inspections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371600"/>
            <a:ext cx="65278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Approach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99792"/>
              </p:ext>
            </p:extLst>
          </p:nvPr>
        </p:nvGraphicFramePr>
        <p:xfrm>
          <a:off x="1218883" y="1676399"/>
          <a:ext cx="7694929" cy="3962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6892">
                  <a:extLst>
                    <a:ext uri="{9D8B030D-6E8A-4147-A177-3AD203B41FA5}">
                      <a16:colId xmlns:a16="http://schemas.microsoft.com/office/drawing/2014/main" val="1479524450"/>
                    </a:ext>
                  </a:extLst>
                </a:gridCol>
                <a:gridCol w="3546283">
                  <a:extLst>
                    <a:ext uri="{9D8B030D-6E8A-4147-A177-3AD203B41FA5}">
                      <a16:colId xmlns:a16="http://schemas.microsoft.com/office/drawing/2014/main" val="1173153534"/>
                    </a:ext>
                  </a:extLst>
                </a:gridCol>
                <a:gridCol w="2791754">
                  <a:extLst>
                    <a:ext uri="{9D8B030D-6E8A-4147-A177-3AD203B41FA5}">
                      <a16:colId xmlns:a16="http://schemas.microsoft.com/office/drawing/2014/main" val="3841010378"/>
                    </a:ext>
                  </a:extLst>
                </a:gridCol>
              </a:tblGrid>
              <a:tr h="36310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Work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53363923"/>
                  </a:ext>
                </a:extLst>
              </a:tr>
              <a:tr h="640865">
                <a:tc>
                  <a:txBody>
                    <a:bodyPr/>
                    <a:lstStyle/>
                    <a:p>
                      <a:pPr marL="0" marR="0" algn="l" defTabSz="1218987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Clean Up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Lynell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824976025"/>
                  </a:ext>
                </a:extLst>
              </a:tr>
              <a:tr h="640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Backend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SQLite,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SQLAlchemy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Flask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Jordan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449617122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JavaScript/ Visualizations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138719699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JavaScript/ Visualizations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282513158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JavaScript Library/ Visualizations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Lynell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2952213766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</a:t>
                      </a:r>
                      <a:r>
                        <a:rPr lang="en-US" sz="1600" baseline="0" dirty="0" smtClean="0">
                          <a:effectLst/>
                        </a:rPr>
                        <a:t>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Christina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5184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Visualization Layout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447800"/>
            <a:ext cx="6900114" cy="42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Getting to a workable Dataset</a:t>
            </a:r>
            <a:endParaRPr lang="en-US" dirty="0"/>
          </a:p>
          <a:p>
            <a:pPr lvl="1"/>
            <a:r>
              <a:rPr lang="en-US" dirty="0" smtClean="0"/>
              <a:t>Choosing and cleaning the Dataset</a:t>
            </a:r>
          </a:p>
          <a:p>
            <a:pPr lvl="1"/>
            <a:r>
              <a:rPr lang="en-US" dirty="0" smtClean="0"/>
              <a:t>Visualizations to match the current Dataset</a:t>
            </a:r>
            <a:endParaRPr lang="en-US" dirty="0"/>
          </a:p>
          <a:p>
            <a:pPr lvl="1"/>
            <a:r>
              <a:rPr lang="en-US" dirty="0" smtClean="0"/>
              <a:t>Deployment</a:t>
            </a:r>
            <a:endParaRPr lang="en-US" dirty="0"/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1661470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purl.org/dc/elements/1.1/"/>
    <ds:schemaRef ds:uri="a4f35948-e619-41b3-aa29-22878b09cfd2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382</TotalTime>
  <Words>275</Words>
  <Application>Microsoft Office PowerPoint</Application>
  <PresentationFormat>Custom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Times New Roman</vt:lpstr>
      <vt:lpstr>Cooking 16x9</vt:lpstr>
      <vt:lpstr>EAT IN NYC?</vt:lpstr>
      <vt:lpstr>Project Team</vt:lpstr>
      <vt:lpstr>Project Theme</vt:lpstr>
      <vt:lpstr>Dataset</vt:lpstr>
      <vt:lpstr>NYC Inspections</vt:lpstr>
      <vt:lpstr>Coding Approach</vt:lpstr>
      <vt:lpstr>Potential Visualization Layout</vt:lpstr>
      <vt:lpstr>Project Challenges</vt:lpstr>
      <vt:lpstr>Final Product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 IN NYC</dc:title>
  <dc:creator>lynell.robinson3@gmail.com</dc:creator>
  <cp:lastModifiedBy>lynell.robinson3@gmail.com</cp:lastModifiedBy>
  <cp:revision>17</cp:revision>
  <dcterms:created xsi:type="dcterms:W3CDTF">2021-03-21T13:18:27Z</dcterms:created>
  <dcterms:modified xsi:type="dcterms:W3CDTF">2021-03-24T00:43:35Z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