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8" r:id="rId7"/>
    <p:sldId id="269" r:id="rId8"/>
    <p:sldId id="268" r:id="rId9"/>
    <p:sldId id="273" r:id="rId10"/>
    <p:sldId id="271" r:id="rId11"/>
    <p:sldId id="274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86" d="100"/>
          <a:sy n="86" d="100"/>
        </p:scale>
        <p:origin x="96" y="7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3/21/2021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3/21/2021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16" y="8643"/>
            <a:ext cx="4864709" cy="2030154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3/21/2021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3/21/2021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3/21/2021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3/21/2021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3/21/2021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3/21/2021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dawar/dohmh-newyork-city-restaurant-inspection-resul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IN NYC?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NYC Restaurant Inspections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4189729" cy="4572000"/>
          </a:xfrm>
        </p:spPr>
        <p:txBody>
          <a:bodyPr/>
          <a:lstStyle/>
          <a:p>
            <a:r>
              <a:rPr lang="en-US" dirty="0" smtClean="0"/>
              <a:t>Christina Hawkins</a:t>
            </a:r>
          </a:p>
          <a:p>
            <a:r>
              <a:rPr lang="sv-SE" dirty="0"/>
              <a:t>Jordan Gilmartin</a:t>
            </a:r>
          </a:p>
          <a:p>
            <a:r>
              <a:rPr lang="sv-SE" dirty="0"/>
              <a:t>Lynell Robinson</a:t>
            </a:r>
          </a:p>
          <a:p>
            <a:r>
              <a:rPr lang="sv-SE" dirty="0"/>
              <a:t>Min Xie</a:t>
            </a:r>
          </a:p>
          <a:p>
            <a:r>
              <a:rPr lang="sv-SE" dirty="0"/>
              <a:t>Nick Mangarella</a:t>
            </a:r>
          </a:p>
          <a:p>
            <a:endParaRPr lang="en-US" dirty="0"/>
          </a:p>
        </p:txBody>
      </p:sp>
      <p:pic>
        <p:nvPicPr>
          <p:cNvPr id="1026" name="Picture 2" descr="15 Restaurant Health Code Violations and How To Avoid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49" y="1480457"/>
            <a:ext cx="65042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792352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millions of people and variety of cultures in the New York City area, there are thousands of restaurants to choose from.</a:t>
            </a:r>
          </a:p>
          <a:p>
            <a:pPr marL="0" indent="0">
              <a:buNone/>
            </a:pPr>
            <a:r>
              <a:rPr lang="en-US" dirty="0" smtClean="0"/>
              <a:t>If you are going to spend your money in a restaurant, you want to know the restaurant is up to code, especially during these times.</a:t>
            </a:r>
          </a:p>
          <a:p>
            <a:pPr marL="0" indent="0">
              <a:buNone/>
            </a:pPr>
            <a:r>
              <a:rPr lang="en-US" dirty="0" smtClean="0"/>
              <a:t>So how </a:t>
            </a:r>
            <a:r>
              <a:rPr lang="en-US" dirty="0"/>
              <a:t>well are restaurants doing in NYC when it comes to health inspections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DOHMH New York City Restaurant Inspection </a:t>
            </a:r>
            <a:r>
              <a:rPr lang="en-US" dirty="0" smtClean="0"/>
              <a:t>Results</a:t>
            </a:r>
          </a:p>
          <a:p>
            <a:pPr lvl="1"/>
            <a:r>
              <a:rPr lang="en-US" u="sng" dirty="0">
                <a:hlinkClick r:id="rId2"/>
              </a:rPr>
              <a:t>https://www.kaggle.com/sdawar/dohmh-newyork-city-restaurant-inspection-results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944060"/>
              </p:ext>
            </p:extLst>
          </p:nvPr>
        </p:nvGraphicFramePr>
        <p:xfrm>
          <a:off x="6246812" y="1604859"/>
          <a:ext cx="5715000" cy="395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190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4452810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</a:tblGrid>
              <a:tr h="39577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Potential</a:t>
                      </a:r>
                      <a:r>
                        <a:rPr lang="en-US" sz="1200" baseline="0" dirty="0" smtClean="0">
                          <a:effectLst/>
                        </a:rPr>
                        <a:t> Questions for Visualizations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no violations in their initial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able to improve their scores on the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a second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close?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we able to reopen?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14293073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with critical violations able to pass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61823658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cuisine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366990267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location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4463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Approach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441174"/>
              </p:ext>
            </p:extLst>
          </p:nvPr>
        </p:nvGraphicFramePr>
        <p:xfrm>
          <a:off x="1218883" y="1676399"/>
          <a:ext cx="7694929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892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3546283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  <a:gridCol w="2791754">
                  <a:extLst>
                    <a:ext uri="{9D8B030D-6E8A-4147-A177-3AD203B41FA5}">
                      <a16:colId xmlns:a16="http://schemas.microsoft.com/office/drawing/2014/main" val="3841010378"/>
                    </a:ext>
                  </a:extLst>
                </a:gridCol>
              </a:tblGrid>
              <a:tr h="36310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 algn="l" defTabSz="1218987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 Up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824976025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Backend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Flask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Jordan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JavaScript Library/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</a:t>
                      </a:r>
                      <a:r>
                        <a:rPr lang="en-US" sz="1600" baseline="0" dirty="0" smtClean="0">
                          <a:effectLst/>
                        </a:rPr>
                        <a:t>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Christina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Visualization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6900114" cy="42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to a workable Dataset</a:t>
            </a:r>
            <a:endParaRPr lang="en-US" dirty="0"/>
          </a:p>
          <a:p>
            <a:pPr lvl="1"/>
            <a:r>
              <a:rPr lang="en-US" dirty="0" smtClean="0"/>
              <a:t>Choosing and cleaning the Dataset</a:t>
            </a:r>
          </a:p>
          <a:p>
            <a:pPr lvl="1"/>
            <a:r>
              <a:rPr lang="en-US" dirty="0" smtClean="0"/>
              <a:t>Visualizations to match the current Dataset</a:t>
            </a:r>
            <a:endParaRPr lang="en-US" dirty="0"/>
          </a:p>
          <a:p>
            <a:pPr lvl="1"/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66147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Repo Examples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2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a4f35948-e619-41b3-aa29-22878b09cfd2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157</TotalTime>
  <Words>282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Times New Roman</vt:lpstr>
      <vt:lpstr>Cooking 16x9</vt:lpstr>
      <vt:lpstr>EAT IN NYC?</vt:lpstr>
      <vt:lpstr>Project Team</vt:lpstr>
      <vt:lpstr>Project Theme</vt:lpstr>
      <vt:lpstr>Dataset</vt:lpstr>
      <vt:lpstr>Coding Approach</vt:lpstr>
      <vt:lpstr>Potential Visualization Layout</vt:lpstr>
      <vt:lpstr>Project Challenges</vt:lpstr>
      <vt:lpstr>Project Challenges</vt:lpstr>
      <vt:lpstr>Final Product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IN NYC</dc:title>
  <dc:creator>lynell.robinson3@gmail.com</dc:creator>
  <cp:lastModifiedBy>lynell.robinson3@gmail.com</cp:lastModifiedBy>
  <cp:revision>12</cp:revision>
  <dcterms:created xsi:type="dcterms:W3CDTF">2021-03-21T13:18:27Z</dcterms:created>
  <dcterms:modified xsi:type="dcterms:W3CDTF">2021-03-21T15:55:29Z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