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2"/>
  </p:notesMasterIdLst>
  <p:sldIdLst>
    <p:sldId id="3825" r:id="rId5"/>
    <p:sldId id="3826" r:id="rId6"/>
    <p:sldId id="3828" r:id="rId7"/>
    <p:sldId id="3791" r:id="rId8"/>
    <p:sldId id="3835" r:id="rId9"/>
    <p:sldId id="3840" r:id="rId10"/>
    <p:sldId id="3836" r:id="rId11"/>
    <p:sldId id="3841" r:id="rId12"/>
    <p:sldId id="3837" r:id="rId13"/>
    <p:sldId id="3843" r:id="rId14"/>
    <p:sldId id="3838" r:id="rId15"/>
    <p:sldId id="3842" r:id="rId16"/>
    <p:sldId id="3846" r:id="rId17"/>
    <p:sldId id="3845" r:id="rId18"/>
    <p:sldId id="3839" r:id="rId19"/>
    <p:sldId id="3844" r:id="rId20"/>
    <p:sldId id="383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5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8:17:41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24575,'7'1'0,"-1"-1"0,1 1 0,-1 1 0,1-1 0,-1 1 0,1 0 0,-1 0 0,0 1 0,0 0 0,10 7 0,57 46 0,-16-10 0,41 22 0,68 43 0,-27-16 0,-49-31 0,207 131-667,142 79 667,-38-47 0,-267-158 512,-7-5-357,190 93-155,71 21 0,-281-127 0,179 114 0,-255-138 0,-25-22 0,-1 1 0,1-1 0,0-1 0,1 1 0,-1-1 0,1 0 0,11 5 0,-18-10 0,1 1 0,0 0 0,-1 0 0,1-1 0,-1 1 0,1-1 0,-1 1 0,1 0 0,-1-1 0,1 1 0,-1-1 0,1 1 0,-1-1 0,1 1 0,-1-1 0,0 0 0,1 1 0,-1-1 0,0 1 0,0-1 0,0 0 0,1 1 0,-1-1 0,0 0 0,0 1 0,0-1 0,0 0 0,0 1 0,0-1 0,0 0 0,0 1 0,0-1 0,-1 0 0,2-31 0,-1 29 0,0-33 0,1 1 0,10-55 0,-4 38 0,-6 35 0,2 0 0,0 0 0,0 0 0,9-22 0,-8 28 0,-1 0 0,-1-1 0,3-18 0,-5 27 0,0 9 0,0 24 0,2 123 0,-5 117 0,2-268 0,1 1 0,-1-1 0,1 0 0,-1 0 0,0 0 0,0 0 0,0 0 0,0 0 0,0-1 0,-1 1 0,1 0 0,-1 0 0,1-1 0,-1 1 0,1-1 0,-1 1 0,0-1 0,0 0 0,1 0 0,-1 0 0,0 0 0,0 0 0,0 0 0,0 0 0,-1 0 0,1-1 0,0 1 0,0-1 0,0 0 0,0 0 0,-3 0 0,-12 2 0,0-2 0,0 0 0,-20-3 0,6 0 0,-16 4 0,-74 12 0,81-8 0,9 3-1365,19-4-5461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8:18:35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8:18:38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3330 1 24575,'-60'3'0,"0"4"0,0 2 0,-59 16 0,-42 8 0,-105 44 0,-154-1 0,77 0 0,-40-1 0,227-37 0,109-25 0,-93 15 0,26-12 0,-79 5 0,179-19 0,0 0 0,1 0 0,-1 1 0,1 1 0,0 0 0,0 1 0,0 0 0,0 1 0,1 1 0,0 0 0,1 0 0,-20 16 0,15-10 0,-2-2 0,0 0 0,0-1 0,-36 15 0,-25 4 0,-90 49 0,147-67 0,15-8 0,0 1 0,-1-1 0,1 0 0,0 0 0,-1-1 0,0 0 0,0 0 0,1-1 0,-1 0 0,0 0 0,0-1 0,0 0 0,0 0 0,0-1 0,0 0 0,1 0 0,-13-5 0,14 3 0,1 0 0,0 0 0,1-1 0,-1 0 0,1 0 0,-1 0 0,1-1 0,0 1 0,1-1 0,-1 0 0,1 0 0,0 0 0,0-1 0,0 1 0,1-1 0,0 1 0,0-1 0,1 0 0,-1 0 0,1 0 0,1 0 0,-1 0 0,1-10 0,-3-13 0,1 0 0,1-1 0,2 1 0,1 0 0,9-48 0,-11 76 0,0 1 0,0-1 0,0 1 0,0 0 0,0-1 0,-1 1 0,1-1 0,0 1 0,0 0 0,0-1 0,0 1 0,0-1 0,0 1 0,1 0 0,-1-1 0,0 1 0,0-1 0,0 1 0,0 0 0,0-1 0,1 1 0,-1-1 0,0 1 0,0 0 0,0-1 0,1 1 0,-1 0 0,0 0 0,1-1 0,-1 1 0,0 0 0,1 0 0,-1-1 0,0 1 0,1 0 0,-1 0 0,0 0 0,1-1 0,-1 1 0,1 0 0,-1 0 0,0 0 0,1 0 0,-1 0 0,1 0 0,-1 0 0,0 0 0,1 0 0,-1 0 0,1 0 0,-1 0 0,0 0 0,1 0 0,-1 1 0,1-1 0,0 0 0,9 32 0,-1 44 0,-24 77 0,1-55 0,14-93 0,1 0 0,0 1 0,0-1 0,0 1 0,0-1 0,1 0 0,0 0 0,0 0 0,1 0 0,-1 0 0,1 0 0,0 0 0,0-1 0,0 0 0,1 1 0,0-1 0,0-1 0,0 1 0,0 0 0,0-1 0,1 0 0,0 0 0,-1 0 0,1-1 0,9 4 0,16 8 0,2-2 0,62 17 0,-71-23 0,237 54-1365,-227-52-5461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8:18:35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8:18:35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8:18:35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8:18:38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1653 0 24575,'-30'2'0,"1"1"0,-1 2 0,-29 8 0,-21 3 0,-52 22 0,-76 0 0,37-1 0,-19 1 0,112-20 0,55-11 0,-46 7 0,12-6 0,-39 3 0,89-11 0,0 1 0,1 0 0,-1 1 0,0 0 0,1 0 0,-1 0 0,1 1 0,0 0 0,0 0 0,0 0 0,0 1 0,-9 8 0,7-6 0,-1 0 0,0-1 0,0 0 0,-18 7 0,-12 3 0,-45 23 0,73-32 0,8-4 0,-1-1 0,0 1 0,1 0 0,-1-1 0,0 0 0,1 0 0,-1 0 0,0-1 0,0 1 0,0-1 0,0 0 0,0 0 0,0 0 0,0 0 0,0-1 0,0 1 0,-5-3 0,6 1 0,0 1 0,1-1 0,0 0 0,-1 0 0,1 0 0,0 0 0,0 0 0,0 0 0,0-1 0,0 1 0,1-1 0,-1 1 0,1-1 0,0 0 0,0 1 0,-1-1 0,2 0 0,-1 0 0,0 0 0,1 0 0,-1 0 0,1 0 0,0-5 0,-2-6 0,1-1 0,1 1 0,0-1 0,1 1 0,5-25 0,-6 39 0,0 0 0,0 0 0,0 0 0,0-1 0,0 1 0,0 0 0,0 0 0,0 0 0,0-1 0,0 1 0,0 0 0,0 0 0,0 0 0,0-1 0,0 1 0,0 0 0,0 0 0,0 0 0,0-1 0,0 1 0,0 0 0,0 0 0,0 0 0,1-1 0,-1 1 0,0 0 0,0 0 0,0 0 0,0 0 0,0 0 0,1-1 0,-1 1 0,0 0 0,0 0 0,0 0 0,0 0 0,1 0 0,-1 0 0,0 0 0,0 0 0,0 0 0,1 0 0,-1 0 0,0 0 0,0 0 0,0 0 0,1 0 0,-1 0 0,0 0 0,0 0 0,0 0 0,1 0 0,-1 0 0,0 0 0,0 0 0,1 0 0,4 16 0,-1 22 0,-11 38 0,0-28 0,7-45 0,0 0 0,1-1 0,-1 1 0,1 0 0,0-1 0,-1 1 0,1-1 0,1 1 0,-1-1 0,0 1 0,0-1 0,1 0 0,-1 1 0,1-1 0,0 0 0,0 0 0,0 0 0,0 0 0,0-1 0,0 1 0,0-1 0,1 1 0,-1-1 0,0 1 0,5 0 0,8 5 0,1-1 0,31 9 0,-36-12 0,118 27-1365,-113-26-5461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8:17:41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24575,'7'1'0,"-1"-1"0,1 1 0,-1 1 0,1-1 0,-1 1 0,1 0 0,-1 0 0,0 1 0,0 0 0,10 7 0,57 46 0,-16-10 0,41 22 0,68 43 0,-27-16 0,-49-31 0,207 131-667,142 79 667,-38-47 0,-267-158 512,-7-5-357,190 93-155,71 21 0,-281-127 0,179 114 0,-255-138 0,-25-22 0,-1 1 0,1-1 0,0-1 0,1 1 0,-1-1 0,1 0 0,11 5 0,-18-10 0,1 1 0,0 0 0,-1 0 0,1-1 0,-1 1 0,1-1 0,-1 1 0,1 0 0,-1-1 0,1 1 0,-1-1 0,1 1 0,-1-1 0,1 1 0,-1-1 0,0 0 0,1 1 0,-1-1 0,0 1 0,0-1 0,0 0 0,1 1 0,-1-1 0,0 0 0,0 1 0,0-1 0,0 0 0,0 1 0,0-1 0,0 0 0,0 1 0,0-1 0,-1 0 0,2-31 0,-1 29 0,0-33 0,1 1 0,10-55 0,-4 38 0,-6 35 0,2 0 0,0 0 0,0 0 0,9-22 0,-8 28 0,-1 0 0,-1-1 0,3-18 0,-5 27 0,0 9 0,0 24 0,2 123 0,-5 117 0,2-268 0,1 1 0,-1-1 0,1 0 0,-1 0 0,0 0 0,0 0 0,0 0 0,0 0 0,0-1 0,-1 1 0,1 0 0,-1 0 0,1-1 0,-1 1 0,1-1 0,-1 1 0,0-1 0,0 0 0,1 0 0,-1 0 0,0 0 0,0 0 0,0 0 0,0 0 0,-1 0 0,1-1 0,0 1 0,0-1 0,0 0 0,0 0 0,-3 0 0,-12 2 0,0-2 0,0 0 0,-20-3 0,6 0 0,-16 4 0,-74 12 0,81-8 0,9 3-1365,19-4-5461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8:18:35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8:18:38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3330 1 24575,'-60'3'0,"0"4"0,0 2 0,-59 16 0,-42 8 0,-105 44 0,-154-1 0,77 0 0,-40-1 0,227-37 0,109-25 0,-93 15 0,26-12 0,-79 5 0,179-19 0,0 0 0,1 0 0,-1 1 0,1 1 0,0 0 0,0 1 0,0 0 0,0 1 0,1 1 0,0 0 0,1 0 0,-20 16 0,15-10 0,-2-2 0,0 0 0,0-1 0,-36 15 0,-25 4 0,-90 49 0,147-67 0,15-8 0,0 1 0,-1-1 0,1 0 0,0 0 0,-1-1 0,0 0 0,0 0 0,1-1 0,-1 0 0,0 0 0,0-1 0,0 0 0,0 0 0,0-1 0,0 0 0,1 0 0,-13-5 0,14 3 0,1 0 0,0 0 0,1-1 0,-1 0 0,1 0 0,-1 0 0,1-1 0,0 1 0,1-1 0,-1 0 0,1 0 0,0 0 0,0-1 0,0 1 0,1-1 0,0 1 0,0-1 0,1 0 0,-1 0 0,1 0 0,1 0 0,-1 0 0,1-10 0,-3-13 0,1 0 0,1-1 0,2 1 0,1 0 0,9-48 0,-11 76 0,0 1 0,0-1 0,0 1 0,0 0 0,0-1 0,-1 1 0,1-1 0,0 1 0,0 0 0,0-1 0,0 1 0,0-1 0,0 1 0,1 0 0,-1-1 0,0 1 0,0-1 0,0 1 0,0 0 0,0-1 0,1 1 0,-1-1 0,0 1 0,0 0 0,0-1 0,1 1 0,-1 0 0,0 0 0,1-1 0,-1 1 0,0 0 0,1 0 0,-1-1 0,0 1 0,1 0 0,-1 0 0,0 0 0,1-1 0,-1 1 0,1 0 0,-1 0 0,0 0 0,1 0 0,-1 0 0,1 0 0,-1 0 0,0 0 0,1 0 0,-1 0 0,1 0 0,-1 0 0,0 0 0,1 0 0,-1 1 0,1-1 0,0 0 0,9 32 0,-1 44 0,-24 77 0,1-55 0,14-93 0,1 0 0,0 1 0,0-1 0,0 1 0,0-1 0,1 0 0,0 0 0,0 0 0,1 0 0,-1 0 0,1 0 0,0 0 0,0-1 0,0 0 0,1 1 0,0-1 0,0-1 0,0 1 0,0 0 0,0-1 0,1 0 0,0 0 0,-1 0 0,1-1 0,9 4 0,16 8 0,2-2 0,62 17 0,-71-23 0,237 54-1365,-227-52-5461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8:18:35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8:18:35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8:17:41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24575,'7'1'0,"-1"-1"0,1 1 0,-1 1 0,1-1 0,-1 1 0,1 0 0,-1 0 0,0 1 0,0 0 0,10 7 0,57 46 0,-16-10 0,41 22 0,68 43 0,-27-16 0,-49-31 0,207 131-667,142 79 667,-38-47 0,-267-158 512,-7-5-357,190 93-155,71 21 0,-281-127 0,179 114 0,-255-138 0,-25-22 0,-1 1 0,1-1 0,0-1 0,1 1 0,-1-1 0,1 0 0,11 5 0,-18-10 0,1 1 0,0 0 0,-1 0 0,1-1 0,-1 1 0,1-1 0,-1 1 0,1 0 0,-1-1 0,1 1 0,-1-1 0,1 1 0,-1-1 0,1 1 0,-1-1 0,0 0 0,1 1 0,-1-1 0,0 1 0,0-1 0,0 0 0,1 1 0,-1-1 0,0 0 0,0 1 0,0-1 0,0 0 0,0 1 0,0-1 0,0 0 0,0 1 0,0-1 0,-1 0 0,2-31 0,-1 29 0,0-33 0,1 1 0,10-55 0,-4 38 0,-6 35 0,2 0 0,0 0 0,0 0 0,9-22 0,-8 28 0,-1 0 0,-1-1 0,3-18 0,-5 27 0,0 9 0,0 24 0,2 123 0,-5 117 0,2-268 0,1 1 0,-1-1 0,1 0 0,-1 0 0,0 0 0,0 0 0,0 0 0,0 0 0,0-1 0,-1 1 0,1 0 0,-1 0 0,1-1 0,-1 1 0,1-1 0,-1 1 0,0-1 0,0 0 0,1 0 0,-1 0 0,0 0 0,0 0 0,0 0 0,0 0 0,-1 0 0,1-1 0,0 1 0,0-1 0,0 0 0,0 0 0,-3 0 0,-12 2 0,0-2 0,0 0 0,-20-3 0,6 0 0,-16 4 0,-74 12 0,81-8 0,9 3-1365,19-4-5461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1.xml"/><Relationship Id="rId5" Type="http://schemas.openxmlformats.org/officeDocument/2006/relationships/image" Target="../media/image4.png"/><Relationship Id="rId4" Type="http://schemas.openxmlformats.org/officeDocument/2006/relationships/customXml" Target="../ink/ink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pp-client-221011202557.azurewebsites.net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customXml" Target="../ink/ink1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6.xml"/><Relationship Id="rId5" Type="http://schemas.openxmlformats.org/officeDocument/2006/relationships/image" Target="../media/image4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OnePlan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FIT CTU 2022, BIE-SP2,</a:t>
            </a:r>
          </a:p>
          <a:p>
            <a:r>
              <a:rPr lang="en-US" dirty="0">
                <a:solidFill>
                  <a:srgbClr val="FFFFFF"/>
                </a:solidFill>
              </a:rPr>
              <a:t>Team </a:t>
            </a:r>
            <a:r>
              <a:rPr lang="en-US" dirty="0" err="1">
                <a:solidFill>
                  <a:srgbClr val="FFFFFF"/>
                </a:solidFill>
              </a:rPr>
              <a:t>OnePlan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5809527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90E20BD-785D-D7B6-3D11-83FB89D542F0}"/>
                  </a:ext>
                </a:extLst>
              </p14:cNvPr>
              <p14:cNvContentPartPr/>
              <p14:nvPr/>
            </p14:nvContentPartPr>
            <p14:xfrm>
              <a:off x="6946555" y="472198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90E20BD-785D-D7B6-3D11-83FB89D542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37555" y="47129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9D8D-F53A-5445-708F-A917CCC8D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15" y="2623908"/>
            <a:ext cx="9829800" cy="154590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5DAA9-BA52-030B-BA28-92BDC6C6B5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45" t="32700" r="12573" b="21071"/>
          <a:stretch/>
        </p:blipFill>
        <p:spPr>
          <a:xfrm>
            <a:off x="-196590" y="1171465"/>
            <a:ext cx="12585180" cy="451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39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01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5809527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95AF15C-FEEF-ECD5-7D40-E8DD8E630D86}"/>
                  </a:ext>
                </a:extLst>
              </p14:cNvPr>
              <p14:cNvContentPartPr/>
              <p14:nvPr/>
            </p14:nvContentPartPr>
            <p14:xfrm>
              <a:off x="5139595" y="1796578"/>
              <a:ext cx="1209240" cy="721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95AF15C-FEEF-ECD5-7D40-E8DD8E630D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30595" y="1787578"/>
                <a:ext cx="1226880" cy="73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90E20BD-785D-D7B6-3D11-83FB89D542F0}"/>
                  </a:ext>
                </a:extLst>
              </p14:cNvPr>
              <p14:cNvContentPartPr/>
              <p14:nvPr/>
            </p14:nvContentPartPr>
            <p14:xfrm>
              <a:off x="6946555" y="472198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90E20BD-785D-D7B6-3D11-83FB89D542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37555" y="47129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B926055-DC91-2FC3-1296-2E7286A2D90A}"/>
                  </a:ext>
                </a:extLst>
              </p14:cNvPr>
              <p14:cNvContentPartPr/>
              <p14:nvPr/>
            </p14:nvContentPartPr>
            <p14:xfrm>
              <a:off x="2764044" y="1869068"/>
              <a:ext cx="1199225" cy="366873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B926055-DC91-2FC3-1296-2E7286A2D9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55044" y="1860427"/>
                <a:ext cx="1216866" cy="384515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9D8D-F53A-5445-708F-A917CCC8D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15" y="2623908"/>
            <a:ext cx="9829800" cy="154590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42D40E-594F-AE00-197B-292FA4A28B8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2444" t="14696" r="9726" b="45401"/>
          <a:stretch/>
        </p:blipFill>
        <p:spPr>
          <a:xfrm>
            <a:off x="431600" y="1869068"/>
            <a:ext cx="10768131" cy="350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6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user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90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5809527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90E20BD-785D-D7B6-3D11-83FB89D542F0}"/>
                  </a:ext>
                </a:extLst>
              </p14:cNvPr>
              <p14:cNvContentPartPr/>
              <p14:nvPr/>
            </p14:nvContentPartPr>
            <p14:xfrm>
              <a:off x="6946555" y="472198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90E20BD-785D-D7B6-3D11-83FB89D542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37555" y="47129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9D8D-F53A-5445-708F-A917CCC8D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15" y="2623908"/>
            <a:ext cx="9829800" cy="154590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F003D-F8D0-FD95-0A03-38AFD767C6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46" t="23942" r="13430" b="3942"/>
          <a:stretch/>
        </p:blipFill>
        <p:spPr>
          <a:xfrm>
            <a:off x="1532885" y="1027906"/>
            <a:ext cx="8732423" cy="494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33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4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5809527" cy="1325563"/>
          </a:xfrm>
        </p:spPr>
        <p:txBody>
          <a:bodyPr/>
          <a:lstStyle/>
          <a:p>
            <a:r>
              <a:rPr lang="en-US" dirty="0"/>
              <a:t>Tests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90E20BD-785D-D7B6-3D11-83FB89D542F0}"/>
                  </a:ext>
                </a:extLst>
              </p14:cNvPr>
              <p14:cNvContentPartPr/>
              <p14:nvPr/>
            </p14:nvContentPartPr>
            <p14:xfrm>
              <a:off x="6946555" y="472198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90E20BD-785D-D7B6-3D11-83FB89D542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37555" y="47129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9D8D-F53A-5445-708F-A917CCC8D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15" y="2623908"/>
            <a:ext cx="9829800" cy="1545909"/>
          </a:xfrm>
        </p:spPr>
        <p:txBody>
          <a:bodyPr>
            <a:normAutofit/>
          </a:bodyPr>
          <a:lstStyle/>
          <a:p>
            <a:r>
              <a:rPr lang="en-US" dirty="0"/>
              <a:t>Tests were done and uploaded for the whole app.</a:t>
            </a:r>
          </a:p>
          <a:p>
            <a:r>
              <a:rPr lang="en-US" dirty="0"/>
              <a:t>Many other small fixes and features were </a:t>
            </a:r>
            <a:r>
              <a:rPr lang="en-US"/>
              <a:t>implemented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59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17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Client: </a:t>
            </a:r>
            <a:r>
              <a:rPr lang="en-US" dirty="0">
                <a:hlinkClick r:id="rId2"/>
              </a:rPr>
              <a:t>Link to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New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Email invitation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Solution of invite in the app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Friends 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Invitation 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Event Details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 User as a Friend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Invitation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5809527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9866F5-CC10-9254-67AA-2722634BF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323" t="43568" r="50706" b="46971"/>
          <a:stretch/>
        </p:blipFill>
        <p:spPr>
          <a:xfrm>
            <a:off x="469711" y="594166"/>
            <a:ext cx="5809527" cy="91013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95AF15C-FEEF-ECD5-7D40-E8DD8E630D86}"/>
                  </a:ext>
                </a:extLst>
              </p14:cNvPr>
              <p14:cNvContentPartPr/>
              <p14:nvPr/>
            </p14:nvContentPartPr>
            <p14:xfrm>
              <a:off x="5139595" y="1796578"/>
              <a:ext cx="1209240" cy="721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95AF15C-FEEF-ECD5-7D40-E8DD8E630D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30595" y="1787578"/>
                <a:ext cx="1226880" cy="73908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DFB757E-7775-EB17-9EAB-2D52D70E9A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365" t="23880" r="21754" b="48259"/>
          <a:stretch/>
        </p:blipFill>
        <p:spPr>
          <a:xfrm>
            <a:off x="3746311" y="2654510"/>
            <a:ext cx="7178723" cy="19106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90E20BD-785D-D7B6-3D11-83FB89D542F0}"/>
                  </a:ext>
                </a:extLst>
              </p14:cNvPr>
              <p14:cNvContentPartPr/>
              <p14:nvPr/>
            </p14:nvContentPartPr>
            <p14:xfrm>
              <a:off x="6946555" y="472198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90E20BD-785D-D7B6-3D11-83FB89D542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37555" y="47129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B926055-DC91-2FC3-1296-2E7286A2D90A}"/>
                  </a:ext>
                </a:extLst>
              </p14:cNvPr>
              <p14:cNvContentPartPr/>
              <p14:nvPr/>
            </p14:nvContentPartPr>
            <p14:xfrm>
              <a:off x="6344635" y="4721980"/>
              <a:ext cx="595440" cy="182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B926055-DC91-2FC3-1296-2E7286A2D9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35635" y="4712980"/>
                <a:ext cx="613080" cy="1998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E6174D97-9920-792B-8539-790A2D1EA3B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2156" t="29752" r="41959" b="48458"/>
          <a:stretch/>
        </p:blipFill>
        <p:spPr>
          <a:xfrm>
            <a:off x="4350560" y="4701690"/>
            <a:ext cx="1936770" cy="149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 invite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85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5809527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95AF15C-FEEF-ECD5-7D40-E8DD8E630D86}"/>
                  </a:ext>
                </a:extLst>
              </p14:cNvPr>
              <p14:cNvContentPartPr/>
              <p14:nvPr/>
            </p14:nvContentPartPr>
            <p14:xfrm>
              <a:off x="5139595" y="1796578"/>
              <a:ext cx="1209240" cy="721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95AF15C-FEEF-ECD5-7D40-E8DD8E630D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30595" y="1787578"/>
                <a:ext cx="1226880" cy="73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90E20BD-785D-D7B6-3D11-83FB89D542F0}"/>
                  </a:ext>
                </a:extLst>
              </p14:cNvPr>
              <p14:cNvContentPartPr/>
              <p14:nvPr/>
            </p14:nvContentPartPr>
            <p14:xfrm>
              <a:off x="6946555" y="472198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90E20BD-785D-D7B6-3D11-83FB89D542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37555" y="47129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B926055-DC91-2FC3-1296-2E7286A2D90A}"/>
                  </a:ext>
                </a:extLst>
              </p14:cNvPr>
              <p14:cNvContentPartPr/>
              <p14:nvPr/>
            </p14:nvContentPartPr>
            <p14:xfrm>
              <a:off x="2764044" y="1869068"/>
              <a:ext cx="1199225" cy="366873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B926055-DC91-2FC3-1296-2E7286A2D9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55044" y="1860427"/>
                <a:ext cx="1216866" cy="384515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E6174D97-9920-792B-8539-790A2D1EA3B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2156" t="29752" r="41959" b="48458"/>
          <a:stretch/>
        </p:blipFill>
        <p:spPr>
          <a:xfrm>
            <a:off x="3444071" y="212958"/>
            <a:ext cx="1936770" cy="14944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9D8D-F53A-5445-708F-A917CCC8D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15" y="2623908"/>
            <a:ext cx="9829800" cy="1545909"/>
          </a:xfrm>
        </p:spPr>
        <p:txBody>
          <a:bodyPr>
            <a:normAutofit/>
          </a:bodyPr>
          <a:lstStyle/>
          <a:p>
            <a:r>
              <a:rPr lang="en-US" dirty="0"/>
              <a:t>Accept – changes status to 1 and creates a friend;</a:t>
            </a:r>
          </a:p>
          <a:p>
            <a:r>
              <a:rPr lang="en-US" dirty="0"/>
              <a:t>Reject – changes status to 2;</a:t>
            </a:r>
          </a:p>
        </p:txBody>
      </p:sp>
    </p:spTree>
    <p:extLst>
      <p:ext uri="{BB962C8B-B14F-4D97-AF65-F5344CB8AC3E}">
        <p14:creationId xmlns:p14="http://schemas.microsoft.com/office/powerpoint/2010/main" val="3865153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Friends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04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5809527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90E20BD-785D-D7B6-3D11-83FB89D542F0}"/>
                  </a:ext>
                </a:extLst>
              </p14:cNvPr>
              <p14:cNvContentPartPr/>
              <p14:nvPr/>
            </p14:nvContentPartPr>
            <p14:xfrm>
              <a:off x="6946555" y="472198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90E20BD-785D-D7B6-3D11-83FB89D542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37555" y="47129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9D8D-F53A-5445-708F-A917CCC8D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15" y="2623908"/>
            <a:ext cx="9829800" cy="154590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743E3E-88FE-AC41-29E4-A6C635091F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17" t="35328" r="14005" b="34917"/>
          <a:stretch/>
        </p:blipFill>
        <p:spPr>
          <a:xfrm>
            <a:off x="493143" y="1921242"/>
            <a:ext cx="10991497" cy="257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95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Invitations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2473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{36BD3745-4471-4E6E-8746-7A0D24F142CE}tf78504181_win32</Template>
  <TotalTime>12</TotalTime>
  <Words>127</Words>
  <Application>Microsoft Office PowerPoint</Application>
  <PresentationFormat>Widescreen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Avenir Next LT Pro</vt:lpstr>
      <vt:lpstr>Calibri</vt:lpstr>
      <vt:lpstr>Tw Cen MT</vt:lpstr>
      <vt:lpstr>ShapesVTI</vt:lpstr>
      <vt:lpstr>OnePlan</vt:lpstr>
      <vt:lpstr>New features</vt:lpstr>
      <vt:lpstr>Email Invitation</vt:lpstr>
      <vt:lpstr>PowerPoint Presentation</vt:lpstr>
      <vt:lpstr>Resolve invite</vt:lpstr>
      <vt:lpstr>PowerPoint Presentation</vt:lpstr>
      <vt:lpstr>Friends list</vt:lpstr>
      <vt:lpstr>PowerPoint Presentation</vt:lpstr>
      <vt:lpstr>Invitations list</vt:lpstr>
      <vt:lpstr>PowerPoint Presentation</vt:lpstr>
      <vt:lpstr>Event details</vt:lpstr>
      <vt:lpstr>PowerPoint Presentation</vt:lpstr>
      <vt:lpstr>Add user</vt:lpstr>
      <vt:lpstr>PowerPoint Presentation</vt:lpstr>
      <vt:lpstr>Tests</vt:lpstr>
      <vt:lpstr>Tests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OnePlan</dc:title>
  <dc:creator>Nick</dc:creator>
  <cp:lastModifiedBy>Nick</cp:lastModifiedBy>
  <cp:revision>1</cp:revision>
  <dcterms:created xsi:type="dcterms:W3CDTF">2022-11-02T08:14:23Z</dcterms:created>
  <dcterms:modified xsi:type="dcterms:W3CDTF">2022-11-02T08:26:58Z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