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4A27A-B706-4F6F-7410-0F79CBC21058}" v="6" dt="2020-08-31T17:39:51.407"/>
    <p1510:client id="{C49F7B23-4EF9-4251-8D13-8DEF314492AB}" v="676" dt="2020-09-01T15:46:2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September 01,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01BD56C-0426-4C31-8BC3-E43D0948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42C32-44CF-4BEC-87BF-1D3C51AE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Automated COVid-19 temperature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C02C-FC28-40AF-A118-FE46568F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1900362"/>
            <a:ext cx="8321879" cy="8905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Preston smith	nick may	Scottie </a:t>
            </a:r>
            <a:r>
              <a:rPr lang="en-US" dirty="0" err="1">
                <a:solidFill>
                  <a:srgbClr val="FFFFFF"/>
                </a:solidFill>
              </a:rPr>
              <a:t>twiddy</a:t>
            </a:r>
            <a:r>
              <a:rPr lang="en-US" dirty="0">
                <a:solidFill>
                  <a:srgbClr val="FFFFFF"/>
                </a:solidFill>
              </a:rPr>
              <a:t>	Conner Tenaglia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B1F4-906C-4B03-8559-EEC9CFA3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" y="275154"/>
            <a:ext cx="10240903" cy="1233488"/>
          </a:xfrm>
        </p:spPr>
        <p:txBody>
          <a:bodyPr/>
          <a:lstStyle/>
          <a:p>
            <a:r>
              <a:rPr lang="en-US" dirty="0"/>
              <a:t>Challenges/Things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5F4E-73A7-452C-B6D6-459A23FF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Camera resolution and accuracy</a:t>
            </a:r>
          </a:p>
          <a:p>
            <a:pPr lvl="1"/>
            <a:r>
              <a:rPr lang="en-US" dirty="0"/>
              <a:t>A lot of affordable thermal cameras are low resolution and only accurate to the +/- 2.5 degrees Fahrenheit range</a:t>
            </a:r>
          </a:p>
          <a:p>
            <a:r>
              <a:rPr lang="en-US" dirty="0"/>
              <a:t>Will PCB design take up too much time?</a:t>
            </a:r>
          </a:p>
          <a:p>
            <a:r>
              <a:rPr lang="en-US" dirty="0"/>
              <a:t>May have difficulty putting points on someone's forehead to read thermal data in real time</a:t>
            </a:r>
          </a:p>
          <a:p>
            <a:r>
              <a:rPr lang="en-US" dirty="0"/>
              <a:t>May be hard to scan temperature in certain cases</a:t>
            </a:r>
          </a:p>
          <a:p>
            <a:pPr lvl="1"/>
            <a:r>
              <a:rPr lang="en-US" dirty="0"/>
              <a:t>Hot day, person wearing a hat, etc..</a:t>
            </a:r>
          </a:p>
          <a:p>
            <a:pPr lvl="1"/>
            <a:r>
              <a:rPr lang="en-US" dirty="0"/>
              <a:t>Will have to develop test cases around these</a:t>
            </a:r>
          </a:p>
        </p:txBody>
      </p:sp>
    </p:spTree>
    <p:extLst>
      <p:ext uri="{BB962C8B-B14F-4D97-AF65-F5344CB8AC3E}">
        <p14:creationId xmlns:p14="http://schemas.microsoft.com/office/powerpoint/2010/main" val="25891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4F4-6AAD-479E-A7AC-A2FD86FD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2" y="96794"/>
            <a:ext cx="10240903" cy="1233488"/>
          </a:xfrm>
        </p:spPr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182E-A8C4-4195-88D6-6084DFDB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email us back with any questions or suggestions for our project</a:t>
            </a:r>
          </a:p>
        </p:txBody>
      </p:sp>
    </p:spTree>
    <p:extLst>
      <p:ext uri="{BB962C8B-B14F-4D97-AF65-F5344CB8AC3E}">
        <p14:creationId xmlns:p14="http://schemas.microsoft.com/office/powerpoint/2010/main" val="150484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BBD-438D-422C-9EF3-B626BA59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46F8-2ACE-438B-BC4B-16CFA3BC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Centers for Disease Control and Prevention states that around 83-99 percent of coronavirus infections experience a fever symptom</a:t>
            </a:r>
          </a:p>
          <a:p>
            <a:r>
              <a:rPr lang="en-US" dirty="0"/>
              <a:t>Currently companies and public buildings are having to hire nurses to take temperatures of people coming into the building</a:t>
            </a:r>
          </a:p>
          <a:p>
            <a:r>
              <a:rPr lang="en-US" dirty="0"/>
              <a:t>This is very expensive for the company and is putting the nurses scanning temperatures at risk of getting infected</a:t>
            </a:r>
          </a:p>
        </p:txBody>
      </p:sp>
    </p:spTree>
    <p:extLst>
      <p:ext uri="{BB962C8B-B14F-4D97-AF65-F5344CB8AC3E}">
        <p14:creationId xmlns:p14="http://schemas.microsoft.com/office/powerpoint/2010/main" val="36334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A251-C8F3-478D-B2A7-EB458553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EBDE-C4B2-43B4-A4DC-8915CD96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that can be mounted above any door that scans the temperature of someone entering the building and unlocks the door if they have an ideal body temperature</a:t>
            </a:r>
          </a:p>
          <a:p>
            <a:r>
              <a:rPr lang="en-US" dirty="0"/>
              <a:t>Contains the ability to track a person as they walk into a building so there is no need for a person to stand in a specific spot</a:t>
            </a:r>
          </a:p>
          <a:p>
            <a:r>
              <a:rPr lang="en-US" dirty="0"/>
              <a:t>An audible tone and LED light will go off if they are clear to enter the building</a:t>
            </a:r>
          </a:p>
          <a:p>
            <a:r>
              <a:rPr lang="en-US" dirty="0"/>
              <a:t>The ability to keep data on how many people are being let into the building at a time to prevent an unsafe amount of people from entering the building</a:t>
            </a:r>
          </a:p>
        </p:txBody>
      </p:sp>
    </p:spTree>
    <p:extLst>
      <p:ext uri="{BB962C8B-B14F-4D97-AF65-F5344CB8AC3E}">
        <p14:creationId xmlns:p14="http://schemas.microsoft.com/office/powerpoint/2010/main" val="41420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6E11-2635-434A-9C2F-CB65BA83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" y="96167"/>
            <a:ext cx="10240903" cy="616897"/>
          </a:xfrm>
        </p:spPr>
        <p:txBody>
          <a:bodyPr/>
          <a:lstStyle/>
          <a:p>
            <a:r>
              <a:rPr lang="en-US" dirty="0"/>
              <a:t>Potential Design</a:t>
            </a:r>
          </a:p>
        </p:txBody>
      </p:sp>
      <p:pic>
        <p:nvPicPr>
          <p:cNvPr id="5" name="Content Placeholder 4" descr="A close up of a speaker&#10;&#10;Description automatically generated">
            <a:extLst>
              <a:ext uri="{FF2B5EF4-FFF2-40B4-BE49-F238E27FC236}">
                <a16:creationId xmlns:a16="http://schemas.microsoft.com/office/drawing/2014/main" id="{1799E43D-F345-49C3-A01D-7A5B68D1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1268" r="30576" b="15675"/>
          <a:stretch/>
        </p:blipFill>
        <p:spPr>
          <a:xfrm>
            <a:off x="2758579" y="1421166"/>
            <a:ext cx="6674841" cy="40156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33EDB3-A1C9-4755-A238-159B365FEEFC}"/>
              </a:ext>
            </a:extLst>
          </p:cNvPr>
          <p:cNvCxnSpPr/>
          <p:nvPr/>
        </p:nvCxnSpPr>
        <p:spPr>
          <a:xfrm>
            <a:off x="1803633" y="1963024"/>
            <a:ext cx="2818701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0C3395-22C6-469D-8C76-9B49A95B3FAD}"/>
              </a:ext>
            </a:extLst>
          </p:cNvPr>
          <p:cNvSpPr txBox="1"/>
          <p:nvPr/>
        </p:nvSpPr>
        <p:spPr>
          <a:xfrm>
            <a:off x="595618" y="1421166"/>
            <a:ext cx="134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Camera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ED3D96-C4D5-4AA9-9FBD-A52C720D5A1C}"/>
              </a:ext>
            </a:extLst>
          </p:cNvPr>
          <p:cNvCxnSpPr/>
          <p:nvPr/>
        </p:nvCxnSpPr>
        <p:spPr>
          <a:xfrm flipH="1">
            <a:off x="8347046" y="1421166"/>
            <a:ext cx="2023886" cy="170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FAEFA-E342-4AB0-BF34-E0DAB809A1DA}"/>
              </a:ext>
            </a:extLst>
          </p:cNvPr>
          <p:cNvSpPr txBox="1"/>
          <p:nvPr/>
        </p:nvSpPr>
        <p:spPr>
          <a:xfrm>
            <a:off x="10370932" y="1027534"/>
            <a:ext cx="181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 Camera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A9CE9D-C5A3-4B5E-A1F0-3312CC93C9D8}"/>
              </a:ext>
            </a:extLst>
          </p:cNvPr>
          <p:cNvCxnSpPr>
            <a:cxnSpLocks/>
          </p:cNvCxnSpPr>
          <p:nvPr/>
        </p:nvCxnSpPr>
        <p:spPr>
          <a:xfrm flipH="1">
            <a:off x="6493079" y="1199626"/>
            <a:ext cx="67112" cy="207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565BF-BE04-4C44-8AEF-57DF79448E12}"/>
              </a:ext>
            </a:extLst>
          </p:cNvPr>
          <p:cNvSpPr txBox="1"/>
          <p:nvPr/>
        </p:nvSpPr>
        <p:spPr>
          <a:xfrm>
            <a:off x="5612583" y="802024"/>
            <a:ext cx="206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Indicator LEDs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1A8789-5978-412C-8A71-17918B2C5425}"/>
              </a:ext>
            </a:extLst>
          </p:cNvPr>
          <p:cNvCxnSpPr/>
          <p:nvPr/>
        </p:nvCxnSpPr>
        <p:spPr>
          <a:xfrm flipH="1" flipV="1">
            <a:off x="6560191" y="4320330"/>
            <a:ext cx="302003" cy="160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BC21A8-7035-43BE-92AE-2473B96D90E4}"/>
              </a:ext>
            </a:extLst>
          </p:cNvPr>
          <p:cNvSpPr txBox="1"/>
          <p:nvPr/>
        </p:nvSpPr>
        <p:spPr>
          <a:xfrm>
            <a:off x="6493079" y="5871310"/>
            <a:ext cx="236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07032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A779-28B1-4225-A364-7B41C216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3" y="0"/>
            <a:ext cx="4517472" cy="725327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1026" name="Picture 2" descr="Make Your Business Stand Out with Commercial Glass Doors | JRB Service">
            <a:extLst>
              <a:ext uri="{FF2B5EF4-FFF2-40B4-BE49-F238E27FC236}">
                <a16:creationId xmlns:a16="http://schemas.microsoft.com/office/drawing/2014/main" id="{418C22D4-4AE3-4404-A7FC-229A203A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7" y="867212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&#10;&#10;Description automatically generated">
            <a:extLst>
              <a:ext uri="{FF2B5EF4-FFF2-40B4-BE49-F238E27FC236}">
                <a16:creationId xmlns:a16="http://schemas.microsoft.com/office/drawing/2014/main" id="{CC47B3E2-C9F1-403D-B41B-DF5E0D2B2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6" b="78756" l="21071" r="68221">
                        <a14:foregroundMark x1="36744" y1="20892" x2="36744" y2="20892"/>
                        <a14:foregroundMark x1="24136" y1="40258" x2="24136" y2="40258"/>
                        <a14:foregroundMark x1="22064" y1="22653" x2="22064" y2="22653"/>
                        <a14:foregroundMark x1="23791" y1="29225" x2="23791" y2="74061"/>
                        <a14:foregroundMark x1="26079" y1="77465" x2="33679" y2="78756"/>
                        <a14:foregroundMark x1="33679" y1="78756" x2="37565" y2="56690"/>
                        <a14:foregroundMark x1="37565" y1="56690" x2="36226" y2="52230"/>
                        <a14:foregroundMark x1="62522" y1="33568" x2="65717" y2="53404"/>
                        <a14:foregroundMark x1="65717" y1="53404" x2="65112" y2="24178"/>
                        <a14:foregroundMark x1="65112" y1="24178" x2="65803" y2="20305"/>
                        <a14:foregroundMark x1="64335" y1="9272" x2="28670" y2="23944"/>
                        <a14:foregroundMark x1="22798" y1="26643" x2="22366" y2="66080"/>
                        <a14:foregroundMark x1="22366" y1="66080" x2="26598" y2="78404"/>
                        <a14:foregroundMark x1="21071" y1="27934" x2="21934" y2="73826"/>
                        <a14:foregroundMark x1="67530" y1="13028" x2="68264" y2="63146"/>
                        <a14:foregroundMark x1="62392" y1="3286" x2="59111" y2="5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1268" r="30576" b="15675"/>
          <a:stretch/>
        </p:blipFill>
        <p:spPr>
          <a:xfrm rot="975981">
            <a:off x="3966707" y="2244670"/>
            <a:ext cx="999456" cy="601285"/>
          </a:xfrm>
        </p:spPr>
      </p:pic>
      <p:pic>
        <p:nvPicPr>
          <p:cNvPr id="1030" name="Picture 6" descr="Arrow graphy Rotation, Arrow PNG | PNGWave">
            <a:extLst>
              <a:ext uri="{FF2B5EF4-FFF2-40B4-BE49-F238E27FC236}">
                <a16:creationId xmlns:a16="http://schemas.microsoft.com/office/drawing/2014/main" id="{71D94EBB-56E3-4EB9-8D09-44FC8C1F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19390">
            <a:off x="3352912" y="1244963"/>
            <a:ext cx="2481358" cy="13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rrow graphy Rotation, Arrow PNG | PNGWave">
            <a:extLst>
              <a:ext uri="{FF2B5EF4-FFF2-40B4-BE49-F238E27FC236}">
                <a16:creationId xmlns:a16="http://schemas.microsoft.com/office/drawing/2014/main" id="{CFFB59B4-76A9-4808-A2B4-F4B2F0D6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33286">
            <a:off x="2334523" y="1690979"/>
            <a:ext cx="2481358" cy="13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9A8969-22A9-4E1A-9E9D-177D83796007}"/>
              </a:ext>
            </a:extLst>
          </p:cNvPr>
          <p:cNvSpPr txBox="1"/>
          <p:nvPr/>
        </p:nvSpPr>
        <p:spPr>
          <a:xfrm>
            <a:off x="8724550" y="1359017"/>
            <a:ext cx="293614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tilt vertically and horizontally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Mounted above the door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Hooked up to the electrical locking mechanism for the secure door</a:t>
            </a:r>
          </a:p>
        </p:txBody>
      </p:sp>
    </p:spTree>
    <p:extLst>
      <p:ext uri="{BB962C8B-B14F-4D97-AF65-F5344CB8AC3E}">
        <p14:creationId xmlns:p14="http://schemas.microsoft.com/office/powerpoint/2010/main" val="10833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005-6986-4382-A31E-124F5586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25" y="90596"/>
            <a:ext cx="10240903" cy="689580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2050" name="Picture 2" descr="Vera Hadzhiyska - Heat Signature | LensCulture">
            <a:extLst>
              <a:ext uri="{FF2B5EF4-FFF2-40B4-BE49-F238E27FC236}">
                <a16:creationId xmlns:a16="http://schemas.microsoft.com/office/drawing/2014/main" id="{30D66794-30EE-47CC-A6F1-E68210F1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4" y="1103152"/>
            <a:ext cx="4651695" cy="46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C8BB2505-A139-4464-A5B2-3474965674DD}"/>
              </a:ext>
            </a:extLst>
          </p:cNvPr>
          <p:cNvSpPr/>
          <p:nvPr/>
        </p:nvSpPr>
        <p:spPr>
          <a:xfrm>
            <a:off x="3097285" y="2596043"/>
            <a:ext cx="142612" cy="151002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13DE042-880C-4857-92AA-FBF798641ABA}"/>
              </a:ext>
            </a:extLst>
          </p:cNvPr>
          <p:cNvSpPr/>
          <p:nvPr/>
        </p:nvSpPr>
        <p:spPr>
          <a:xfrm>
            <a:off x="2622958" y="2671544"/>
            <a:ext cx="142612" cy="151002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BFFED5A2-A806-4CD4-B8C5-1553B8120598}"/>
              </a:ext>
            </a:extLst>
          </p:cNvPr>
          <p:cNvSpPr/>
          <p:nvPr/>
        </p:nvSpPr>
        <p:spPr>
          <a:xfrm>
            <a:off x="3571612" y="2671544"/>
            <a:ext cx="142612" cy="151002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1DE3D-FE1D-4677-B00F-18540DED3661}"/>
              </a:ext>
            </a:extLst>
          </p:cNvPr>
          <p:cNvSpPr txBox="1"/>
          <p:nvPr/>
        </p:nvSpPr>
        <p:spPr>
          <a:xfrm>
            <a:off x="6915150" y="2371343"/>
            <a:ext cx="465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imaging camera would create three points on the subject's face for the thermal camera to read data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three points are below 100 degrees Fahrenheit, the door would be unlocked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921-36A9-4144-BCC7-95F0DB58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6136-DD7E-4430-8865-013B131B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Ordering of parts and microcontroller</a:t>
            </a:r>
          </a:p>
          <a:p>
            <a:pPr lvl="1"/>
            <a:r>
              <a:rPr lang="en-US" dirty="0"/>
              <a:t>Research of how components will interface</a:t>
            </a:r>
          </a:p>
          <a:p>
            <a:pPr lvl="1"/>
            <a:r>
              <a:rPr lang="en-US" dirty="0"/>
              <a:t>Construct a test circuit to get thermal camera and tracking camera up and running separately</a:t>
            </a:r>
          </a:p>
          <a:p>
            <a:pPr lvl="1"/>
            <a:r>
              <a:rPr lang="en-US" dirty="0"/>
              <a:t>Once data can be read from thermal camera begin to interface between both cameras and get points of the face to be read</a:t>
            </a:r>
          </a:p>
          <a:p>
            <a:pPr lvl="1"/>
            <a:r>
              <a:rPr lang="en-US" dirty="0"/>
              <a:t>Develop C code to control a pair of servos for tracking of the subject</a:t>
            </a:r>
          </a:p>
          <a:p>
            <a:pPr lvl="1"/>
            <a:r>
              <a:rPr lang="en-US" dirty="0"/>
              <a:t>Go through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921-36A9-4144-BCC7-95F0DB58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6136-DD7E-4430-8865-013B131B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2</a:t>
            </a:r>
          </a:p>
          <a:p>
            <a:pPr lvl="1"/>
            <a:r>
              <a:rPr lang="en-US" dirty="0"/>
              <a:t>Research how the components will interface together and what will be needed in order to have an operation board</a:t>
            </a:r>
          </a:p>
          <a:p>
            <a:pPr lvl="1"/>
            <a:r>
              <a:rPr lang="en-US" dirty="0"/>
              <a:t>Design the custom PCB</a:t>
            </a:r>
          </a:p>
          <a:p>
            <a:pPr lvl="1"/>
            <a:r>
              <a:rPr lang="en-US" dirty="0"/>
              <a:t>Check the design and send to a board house</a:t>
            </a:r>
          </a:p>
          <a:p>
            <a:pPr lvl="1"/>
            <a:r>
              <a:rPr lang="en-US" dirty="0"/>
              <a:t>Continue development of code from phase 1 while board is being made</a:t>
            </a:r>
          </a:p>
          <a:p>
            <a:pPr lvl="1"/>
            <a:r>
              <a:rPr lang="en-US" dirty="0"/>
              <a:t>Once board arrives implement the code created in phase 1 to the new design</a:t>
            </a:r>
          </a:p>
          <a:p>
            <a:pPr lvl="1"/>
            <a:r>
              <a:rPr lang="en-US" dirty="0"/>
              <a:t>Troubleshooting and testing</a:t>
            </a:r>
          </a:p>
          <a:p>
            <a:pPr lvl="1"/>
            <a:r>
              <a:rPr lang="en-US" dirty="0"/>
              <a:t>3D print case and get a displayable prototype</a:t>
            </a:r>
          </a:p>
          <a:p>
            <a:pPr lvl="1"/>
            <a:r>
              <a:rPr lang="en-US" dirty="0"/>
              <a:t>Deliver finished product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9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CF89-E461-4BC4-9D26-8F3D3455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8991-F875-478E-ACBB-27261C17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Assembly</a:t>
            </a:r>
          </a:p>
          <a:p>
            <a:r>
              <a:rPr lang="en-US" dirty="0"/>
              <a:t>Board Layout</a:t>
            </a:r>
          </a:p>
          <a:p>
            <a:r>
              <a:rPr lang="en-US" dirty="0"/>
              <a:t>Electronics/Networks knowledge</a:t>
            </a:r>
          </a:p>
          <a:p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517069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243841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405EB3"/>
      </a:accent4>
      <a:accent5>
        <a:srgbClr val="614FC4"/>
      </a:accent5>
      <a:accent6>
        <a:srgbClr val="8443B5"/>
      </a:accent6>
      <a:hlink>
        <a:srgbClr val="86852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40A655A44964E8456CCA313F5CEE3" ma:contentTypeVersion="5" ma:contentTypeDescription="Create a new document." ma:contentTypeScope="" ma:versionID="bde7f6b01959ebbb21cb82f9a242da63">
  <xsd:schema xmlns:xsd="http://www.w3.org/2001/XMLSchema" xmlns:xs="http://www.w3.org/2001/XMLSchema" xmlns:p="http://schemas.microsoft.com/office/2006/metadata/properties" xmlns:ns3="864e2051-57b9-4dd1-9e11-96971471653b" xmlns:ns4="3e659747-1e2f-45bc-84f3-43a6be78a109" targetNamespace="http://schemas.microsoft.com/office/2006/metadata/properties" ma:root="true" ma:fieldsID="3ec245fc48bbb67941f553a9f3d3e5a2" ns3:_="" ns4:_="">
    <xsd:import namespace="864e2051-57b9-4dd1-9e11-96971471653b"/>
    <xsd:import namespace="3e659747-1e2f-45bc-84f3-43a6be78a1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e2051-57b9-4dd1-9e11-969714716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59747-1e2f-45bc-84f3-43a6be78a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DF071-C428-4E92-8500-7184C9695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e2051-57b9-4dd1-9e11-96971471653b"/>
    <ds:schemaRef ds:uri="3e659747-1e2f-45bc-84f3-43a6be78a1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B3C669-9E67-4C14-9D55-BD4890028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610D2-4D3A-4EA5-AEE8-270FFA65A5B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e659747-1e2f-45bc-84f3-43a6be78a109"/>
    <ds:schemaRef ds:uri="http://purl.org/dc/elements/1.1/"/>
    <ds:schemaRef ds:uri="http://schemas.microsoft.com/office/2006/metadata/properties"/>
    <ds:schemaRef ds:uri="http://schemas.microsoft.com/office/2006/documentManagement/types"/>
    <ds:schemaRef ds:uri="864e2051-57b9-4dd1-9e11-96971471653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506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GradientRiseVTI</vt:lpstr>
      <vt:lpstr> Automated COVid-19 temperature monitor</vt:lpstr>
      <vt:lpstr>Problem</vt:lpstr>
      <vt:lpstr>Solution</vt:lpstr>
      <vt:lpstr>Potential Design</vt:lpstr>
      <vt:lpstr>Design Cont.</vt:lpstr>
      <vt:lpstr>Design Cont.</vt:lpstr>
      <vt:lpstr>Design Process</vt:lpstr>
      <vt:lpstr>Design Process</vt:lpstr>
      <vt:lpstr>Skills</vt:lpstr>
      <vt:lpstr>Challenges/Things to consider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COVid-19 temperature monitor</dc:title>
  <dc:creator>Smith, Preston (smith3pt)</dc:creator>
  <cp:lastModifiedBy>Smith, Preston (smith3pt)</cp:lastModifiedBy>
  <cp:revision>5</cp:revision>
  <dcterms:created xsi:type="dcterms:W3CDTF">2020-08-28T18:24:50Z</dcterms:created>
  <dcterms:modified xsi:type="dcterms:W3CDTF">2020-09-01T15:46:29Z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0x0101008CF40A655A44964E8456CCA313F5CEE3</vt:lpwstr>
  </property>
</Properties>
</file>