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60"/>
  </p:normalViewPr>
  <p:slideViewPr>
    <p:cSldViewPr snapToGrid="0">
      <p:cViewPr varScale="1">
        <p:scale>
          <a:sx n="78" d="100"/>
          <a:sy n="78" d="100"/>
        </p:scale>
        <p:origin x="64"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93C9-40F4-BFFA-B13B-DA6810FDBB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856A1-B4F3-A51F-53CD-B600EE3A3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CCF52F-8AA4-F70D-0ADF-8157EE16566E}"/>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5" name="Footer Placeholder 4">
            <a:extLst>
              <a:ext uri="{FF2B5EF4-FFF2-40B4-BE49-F238E27FC236}">
                <a16:creationId xmlns:a16="http://schemas.microsoft.com/office/drawing/2014/main" id="{0134C5E8-872D-E791-8207-5BCA773F9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48F4D-30A1-EE68-C0B4-ACF1EC2FB029}"/>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332614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F280-1672-F89D-FBB0-EF8CD91C85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98BCD-E59F-B8B4-585D-BBF165FC8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E891C-48FF-63B4-B7B3-2EAEB23E1263}"/>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5" name="Footer Placeholder 4">
            <a:extLst>
              <a:ext uri="{FF2B5EF4-FFF2-40B4-BE49-F238E27FC236}">
                <a16:creationId xmlns:a16="http://schemas.microsoft.com/office/drawing/2014/main" id="{10E978D0-C3A7-AF0F-3ED5-7C25D1123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83DDF-EF94-6208-BCBC-BE767DE8DBF8}"/>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345379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4C4ED-C993-BC3D-5638-1E197B040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531D2-F261-E8AD-4AFF-A21F0C42D9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EA8AA-957E-C710-0696-BE7971DF738F}"/>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5" name="Footer Placeholder 4">
            <a:extLst>
              <a:ext uri="{FF2B5EF4-FFF2-40B4-BE49-F238E27FC236}">
                <a16:creationId xmlns:a16="http://schemas.microsoft.com/office/drawing/2014/main" id="{87BFBE4B-CBDF-64D1-832B-E7CB849C8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64BB4-B9DD-0BA2-6FAF-D6434861D78B}"/>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362802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B310-0E45-D602-B7BB-8EDADADB0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0CA497-082E-6459-5876-9D028A18F9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AF0A9-ECCA-D35A-FED5-14B6613212D6}"/>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5" name="Footer Placeholder 4">
            <a:extLst>
              <a:ext uri="{FF2B5EF4-FFF2-40B4-BE49-F238E27FC236}">
                <a16:creationId xmlns:a16="http://schemas.microsoft.com/office/drawing/2014/main" id="{A851B305-9A2D-A3FC-CF25-607267148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1BF36-A7C2-1093-D540-8E5D3ED89878}"/>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248360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C32A-0822-47B8-5D7B-BA1E5B5AD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77881-9E91-D6BB-D667-A524BF1C56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7B863-6D93-EC9F-270C-D533E8F6F38F}"/>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5" name="Footer Placeholder 4">
            <a:extLst>
              <a:ext uri="{FF2B5EF4-FFF2-40B4-BE49-F238E27FC236}">
                <a16:creationId xmlns:a16="http://schemas.microsoft.com/office/drawing/2014/main" id="{54ABC99C-4B33-08F0-F032-483A528DD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294D1-D0E3-6F5E-70FA-E77F69416BB4}"/>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286339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2083-DB14-BAC5-8F93-1767CB27A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8612C-BA23-E75F-E9FB-1F946BCC81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2075BF-A8FE-1C44-231B-E631309C0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25AF3-C4FE-0754-0E81-835714919C72}"/>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6" name="Footer Placeholder 5">
            <a:extLst>
              <a:ext uri="{FF2B5EF4-FFF2-40B4-BE49-F238E27FC236}">
                <a16:creationId xmlns:a16="http://schemas.microsoft.com/office/drawing/2014/main" id="{2A7AF667-669B-B6E0-0878-30BA8ECC7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4B91E-0D8B-6F61-08FF-6F6AAEBB1363}"/>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41908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C285-6FFB-D2B4-3C67-960C61178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91B946-C845-508D-8B3B-043D3070C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91FCC-2B0E-134B-12A5-D60FCCA91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5CA158-8D38-CFB5-CAE9-10D8A67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7C8BE-78E0-FEDB-4B9D-5D41C4DCBF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33CE85-D2B0-249B-0332-10E369AE5FFD}"/>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8" name="Footer Placeholder 7">
            <a:extLst>
              <a:ext uri="{FF2B5EF4-FFF2-40B4-BE49-F238E27FC236}">
                <a16:creationId xmlns:a16="http://schemas.microsoft.com/office/drawing/2014/main" id="{BDEA0CE3-9684-F394-DF40-FE1CEDC215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A7594-CD18-54C4-C8C0-B29AB36D4477}"/>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412833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9510-BA57-D0B9-5BDB-A38884DB46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C2240-BE88-4D43-FE3A-D9104530E401}"/>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4" name="Footer Placeholder 3">
            <a:extLst>
              <a:ext uri="{FF2B5EF4-FFF2-40B4-BE49-F238E27FC236}">
                <a16:creationId xmlns:a16="http://schemas.microsoft.com/office/drawing/2014/main" id="{696E9499-A9ED-7A0D-76E0-F0E92AAE2A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1F6C84-A6E1-276A-4F67-B0AD908ED4DE}"/>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223358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1736F-4864-6920-AAEA-C308A993C04C}"/>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3" name="Footer Placeholder 2">
            <a:extLst>
              <a:ext uri="{FF2B5EF4-FFF2-40B4-BE49-F238E27FC236}">
                <a16:creationId xmlns:a16="http://schemas.microsoft.com/office/drawing/2014/main" id="{1AC62868-EC21-BD43-1A0F-B61651854E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C17CB-4591-7CAC-B8CE-B0142617D0E2}"/>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38289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F17D-1623-2B14-9EFD-EFA30746B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63991-1FBE-A212-98C9-5537D159C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16E1E7-1188-79BE-E461-C73B1E0F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6EA178-945C-A4FC-BC62-2C336779B550}"/>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6" name="Footer Placeholder 5">
            <a:extLst>
              <a:ext uri="{FF2B5EF4-FFF2-40B4-BE49-F238E27FC236}">
                <a16:creationId xmlns:a16="http://schemas.microsoft.com/office/drawing/2014/main" id="{12646FDE-D2A7-D6D7-1859-BD24127F2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CB8C5-582C-0F6B-644C-D40548291BC1}"/>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178949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9112-83E3-D3D2-E7F9-38F898424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E834C-039B-0E24-D543-5F3205A83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8ADDD-5937-A364-E2E9-7404656DC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BF531-577F-039D-42B3-B29982AC0619}"/>
              </a:ext>
            </a:extLst>
          </p:cNvPr>
          <p:cNvSpPr>
            <a:spLocks noGrp="1"/>
          </p:cNvSpPr>
          <p:nvPr>
            <p:ph type="dt" sz="half" idx="10"/>
          </p:nvPr>
        </p:nvSpPr>
        <p:spPr/>
        <p:txBody>
          <a:bodyPr/>
          <a:lstStyle/>
          <a:p>
            <a:fld id="{43392D32-2024-470A-B5BD-4A61F5E8F07F}" type="datetimeFigureOut">
              <a:rPr lang="en-US" smtClean="0"/>
              <a:t>11/12/2024</a:t>
            </a:fld>
            <a:endParaRPr lang="en-US"/>
          </a:p>
        </p:txBody>
      </p:sp>
      <p:sp>
        <p:nvSpPr>
          <p:cNvPr id="6" name="Footer Placeholder 5">
            <a:extLst>
              <a:ext uri="{FF2B5EF4-FFF2-40B4-BE49-F238E27FC236}">
                <a16:creationId xmlns:a16="http://schemas.microsoft.com/office/drawing/2014/main" id="{83A7D7F6-D8C1-F148-FEDC-A166455D3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AB68A-862D-CD33-8737-C45A29DF6AE3}"/>
              </a:ext>
            </a:extLst>
          </p:cNvPr>
          <p:cNvSpPr>
            <a:spLocks noGrp="1"/>
          </p:cNvSpPr>
          <p:nvPr>
            <p:ph type="sldNum" sz="quarter" idx="12"/>
          </p:nvPr>
        </p:nvSpPr>
        <p:spPr/>
        <p:txBody>
          <a:bodyPr/>
          <a:lstStyle/>
          <a:p>
            <a:fld id="{8FE857B7-E64F-415D-A752-3232D7765A66}" type="slidenum">
              <a:rPr lang="en-US" smtClean="0"/>
              <a:t>‹#›</a:t>
            </a:fld>
            <a:endParaRPr lang="en-US"/>
          </a:p>
        </p:txBody>
      </p:sp>
    </p:spTree>
    <p:extLst>
      <p:ext uri="{BB962C8B-B14F-4D97-AF65-F5344CB8AC3E}">
        <p14:creationId xmlns:p14="http://schemas.microsoft.com/office/powerpoint/2010/main" val="9456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BA525-A903-892C-25B4-AC5FA2CF0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60C81B-8D74-A3D6-9BA6-DEB9760B2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7B561-3ECD-3A03-0640-A75F7D2F4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392D32-2024-470A-B5BD-4A61F5E8F07F}" type="datetimeFigureOut">
              <a:rPr lang="en-US" smtClean="0"/>
              <a:t>11/12/2024</a:t>
            </a:fld>
            <a:endParaRPr lang="en-US"/>
          </a:p>
        </p:txBody>
      </p:sp>
      <p:sp>
        <p:nvSpPr>
          <p:cNvPr id="5" name="Footer Placeholder 4">
            <a:extLst>
              <a:ext uri="{FF2B5EF4-FFF2-40B4-BE49-F238E27FC236}">
                <a16:creationId xmlns:a16="http://schemas.microsoft.com/office/drawing/2014/main" id="{DD47CCC5-3C80-0A70-232E-8E198B161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9401953-94CF-DE06-054E-1B7250AF2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E857B7-E64F-415D-A752-3232D7765A66}" type="slidenum">
              <a:rPr lang="en-US" smtClean="0"/>
              <a:t>‹#›</a:t>
            </a:fld>
            <a:endParaRPr lang="en-US"/>
          </a:p>
        </p:txBody>
      </p:sp>
    </p:spTree>
    <p:extLst>
      <p:ext uri="{BB962C8B-B14F-4D97-AF65-F5344CB8AC3E}">
        <p14:creationId xmlns:p14="http://schemas.microsoft.com/office/powerpoint/2010/main" val="1868335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155D2B31-0DAF-731E-CDCB-D66D2E647996}"/>
              </a:ext>
            </a:extLst>
          </p:cNvPr>
          <p:cNvGrpSpPr/>
          <p:nvPr/>
        </p:nvGrpSpPr>
        <p:grpSpPr>
          <a:xfrm>
            <a:off x="1319097" y="1885994"/>
            <a:ext cx="9828610" cy="3305173"/>
            <a:chOff x="-15757" y="2320640"/>
            <a:chExt cx="12436116" cy="3950668"/>
          </a:xfrm>
        </p:grpSpPr>
        <p:sp>
          <p:nvSpPr>
            <p:cNvPr id="4" name="Rectangle 3">
              <a:extLst>
                <a:ext uri="{FF2B5EF4-FFF2-40B4-BE49-F238E27FC236}">
                  <a16:creationId xmlns:a16="http://schemas.microsoft.com/office/drawing/2014/main" id="{0D58C74C-A43D-1D44-8E56-84E514BC7086}"/>
                </a:ext>
              </a:extLst>
            </p:cNvPr>
            <p:cNvSpPr/>
            <p:nvPr/>
          </p:nvSpPr>
          <p:spPr>
            <a:xfrm>
              <a:off x="1490096" y="2412429"/>
              <a:ext cx="1815353" cy="829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Actor</a:t>
              </a:r>
            </a:p>
          </p:txBody>
        </p:sp>
        <p:sp>
          <p:nvSpPr>
            <p:cNvPr id="5" name="Oval 4">
              <a:extLst>
                <a:ext uri="{FF2B5EF4-FFF2-40B4-BE49-F238E27FC236}">
                  <a16:creationId xmlns:a16="http://schemas.microsoft.com/office/drawing/2014/main" id="{A4F41FDB-766A-A8D2-6B2E-46351BFFB356}"/>
                </a:ext>
              </a:extLst>
            </p:cNvPr>
            <p:cNvSpPr/>
            <p:nvPr/>
          </p:nvSpPr>
          <p:spPr>
            <a:xfrm>
              <a:off x="749742" y="3501475"/>
              <a:ext cx="959505" cy="4756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id</a:t>
              </a:r>
            </a:p>
          </p:txBody>
        </p:sp>
        <p:sp>
          <p:nvSpPr>
            <p:cNvPr id="6" name="Oval 5">
              <a:extLst>
                <a:ext uri="{FF2B5EF4-FFF2-40B4-BE49-F238E27FC236}">
                  <a16:creationId xmlns:a16="http://schemas.microsoft.com/office/drawing/2014/main" id="{C96F36A5-79D3-526D-C0B1-9E11D6F6D530}"/>
                </a:ext>
              </a:extLst>
            </p:cNvPr>
            <p:cNvSpPr/>
            <p:nvPr/>
          </p:nvSpPr>
          <p:spPr>
            <a:xfrm>
              <a:off x="-15757" y="4133447"/>
              <a:ext cx="2078743" cy="6102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first_name</a:t>
              </a:r>
              <a:endParaRPr lang="en-US" sz="1600" dirty="0"/>
            </a:p>
          </p:txBody>
        </p:sp>
        <p:sp>
          <p:nvSpPr>
            <p:cNvPr id="7" name="Oval 6">
              <a:extLst>
                <a:ext uri="{FF2B5EF4-FFF2-40B4-BE49-F238E27FC236}">
                  <a16:creationId xmlns:a16="http://schemas.microsoft.com/office/drawing/2014/main" id="{B5B9A093-526D-DBD7-427B-E21799109D74}"/>
                </a:ext>
              </a:extLst>
            </p:cNvPr>
            <p:cNvSpPr/>
            <p:nvPr/>
          </p:nvSpPr>
          <p:spPr>
            <a:xfrm>
              <a:off x="103576" y="4888999"/>
              <a:ext cx="2145180" cy="6102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last_name</a:t>
              </a:r>
              <a:endParaRPr lang="en-US" sz="1600" dirty="0"/>
            </a:p>
          </p:txBody>
        </p:sp>
        <p:sp>
          <p:nvSpPr>
            <p:cNvPr id="8" name="Oval 7">
              <a:extLst>
                <a:ext uri="{FF2B5EF4-FFF2-40B4-BE49-F238E27FC236}">
                  <a16:creationId xmlns:a16="http://schemas.microsoft.com/office/drawing/2014/main" id="{95514D6A-4B26-2DAA-518B-A6E12B2E581A}"/>
                </a:ext>
              </a:extLst>
            </p:cNvPr>
            <p:cNvSpPr/>
            <p:nvPr/>
          </p:nvSpPr>
          <p:spPr>
            <a:xfrm>
              <a:off x="850426" y="5661024"/>
              <a:ext cx="1783010" cy="6102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gender</a:t>
              </a:r>
            </a:p>
          </p:txBody>
        </p:sp>
        <p:cxnSp>
          <p:nvCxnSpPr>
            <p:cNvPr id="10" name="Straight Connector 9">
              <a:extLst>
                <a:ext uri="{FF2B5EF4-FFF2-40B4-BE49-F238E27FC236}">
                  <a16:creationId xmlns:a16="http://schemas.microsoft.com/office/drawing/2014/main" id="{1E53B9E1-0DAC-FAAC-103D-391970A6273A}"/>
                </a:ext>
              </a:extLst>
            </p:cNvPr>
            <p:cNvCxnSpPr>
              <a:cxnSpLocks/>
              <a:stCxn id="4" idx="2"/>
              <a:endCxn id="5" idx="6"/>
            </p:cNvCxnSpPr>
            <p:nvPr/>
          </p:nvCxnSpPr>
          <p:spPr>
            <a:xfrm flipH="1">
              <a:off x="1709247" y="3241664"/>
              <a:ext cx="688526" cy="497637"/>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a:extLst>
                <a:ext uri="{FF2B5EF4-FFF2-40B4-BE49-F238E27FC236}">
                  <a16:creationId xmlns:a16="http://schemas.microsoft.com/office/drawing/2014/main" id="{6FCE9EE7-AE7B-7013-1099-73E9AD8C0A3C}"/>
                </a:ext>
              </a:extLst>
            </p:cNvPr>
            <p:cNvCxnSpPr>
              <a:cxnSpLocks/>
              <a:stCxn id="4" idx="2"/>
              <a:endCxn id="6" idx="6"/>
            </p:cNvCxnSpPr>
            <p:nvPr/>
          </p:nvCxnSpPr>
          <p:spPr>
            <a:xfrm flipH="1">
              <a:off x="2062986" y="3241664"/>
              <a:ext cx="334786" cy="1196925"/>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a:extLst>
                <a:ext uri="{FF2B5EF4-FFF2-40B4-BE49-F238E27FC236}">
                  <a16:creationId xmlns:a16="http://schemas.microsoft.com/office/drawing/2014/main" id="{1492D685-7A3D-8E40-58B4-BBD5F9ECA934}"/>
                </a:ext>
              </a:extLst>
            </p:cNvPr>
            <p:cNvCxnSpPr>
              <a:cxnSpLocks/>
              <a:stCxn id="4" idx="2"/>
              <a:endCxn id="7" idx="6"/>
            </p:cNvCxnSpPr>
            <p:nvPr/>
          </p:nvCxnSpPr>
          <p:spPr>
            <a:xfrm flipH="1">
              <a:off x="2248756" y="3241664"/>
              <a:ext cx="149017" cy="1952477"/>
            </a:xfrm>
            <a:prstGeom prst="line">
              <a:avLst/>
            </a:prstGeom>
          </p:spPr>
          <p:style>
            <a:lnRef idx="2">
              <a:schemeClr val="dk1"/>
            </a:lnRef>
            <a:fillRef idx="1">
              <a:schemeClr val="lt1"/>
            </a:fillRef>
            <a:effectRef idx="0">
              <a:schemeClr val="dk1"/>
            </a:effectRef>
            <a:fontRef idx="minor">
              <a:schemeClr val="dk1"/>
            </a:fontRef>
          </p:style>
        </p:cxnSp>
        <p:cxnSp>
          <p:nvCxnSpPr>
            <p:cNvPr id="16" name="Straight Connector 15">
              <a:extLst>
                <a:ext uri="{FF2B5EF4-FFF2-40B4-BE49-F238E27FC236}">
                  <a16:creationId xmlns:a16="http://schemas.microsoft.com/office/drawing/2014/main" id="{5ADCFDF8-8457-C2EF-39C1-A2D32B6579E0}"/>
                </a:ext>
              </a:extLst>
            </p:cNvPr>
            <p:cNvCxnSpPr>
              <a:cxnSpLocks/>
              <a:stCxn id="4" idx="2"/>
              <a:endCxn id="8" idx="6"/>
            </p:cNvCxnSpPr>
            <p:nvPr/>
          </p:nvCxnSpPr>
          <p:spPr>
            <a:xfrm>
              <a:off x="2397773" y="3241664"/>
              <a:ext cx="235664" cy="2724502"/>
            </a:xfrm>
            <a:prstGeom prst="line">
              <a:avLst/>
            </a:prstGeom>
          </p:spPr>
          <p:style>
            <a:lnRef idx="2">
              <a:schemeClr val="dk1"/>
            </a:lnRef>
            <a:fillRef idx="1">
              <a:schemeClr val="lt1"/>
            </a:fillRef>
            <a:effectRef idx="0">
              <a:schemeClr val="dk1"/>
            </a:effectRef>
            <a:fontRef idx="minor">
              <a:schemeClr val="dk1"/>
            </a:fontRef>
          </p:style>
        </p:cxnSp>
        <p:sp>
          <p:nvSpPr>
            <p:cNvPr id="21" name="Flowchart: Decision 20">
              <a:extLst>
                <a:ext uri="{FF2B5EF4-FFF2-40B4-BE49-F238E27FC236}">
                  <a16:creationId xmlns:a16="http://schemas.microsoft.com/office/drawing/2014/main" id="{BCE0A93C-E0F3-2C0C-4A1B-A24741E13044}"/>
                </a:ext>
              </a:extLst>
            </p:cNvPr>
            <p:cNvSpPr/>
            <p:nvPr/>
          </p:nvSpPr>
          <p:spPr>
            <a:xfrm>
              <a:off x="3786376" y="2320642"/>
              <a:ext cx="1901514" cy="1012811"/>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ActsIn</a:t>
              </a:r>
              <a:endParaRPr lang="en-US" sz="1600" dirty="0"/>
            </a:p>
          </p:txBody>
        </p:sp>
        <p:sp>
          <p:nvSpPr>
            <p:cNvPr id="22" name="Rectangle 21">
              <a:extLst>
                <a:ext uri="{FF2B5EF4-FFF2-40B4-BE49-F238E27FC236}">
                  <a16:creationId xmlns:a16="http://schemas.microsoft.com/office/drawing/2014/main" id="{741DA881-1728-9334-42BA-4D78ADA37401}"/>
                </a:ext>
              </a:extLst>
            </p:cNvPr>
            <p:cNvSpPr/>
            <p:nvPr/>
          </p:nvSpPr>
          <p:spPr>
            <a:xfrm>
              <a:off x="6040068" y="2412431"/>
              <a:ext cx="1815353" cy="829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Movie</a:t>
              </a:r>
            </a:p>
          </p:txBody>
        </p:sp>
        <p:sp>
          <p:nvSpPr>
            <p:cNvPr id="23" name="Oval 22">
              <a:extLst>
                <a:ext uri="{FF2B5EF4-FFF2-40B4-BE49-F238E27FC236}">
                  <a16:creationId xmlns:a16="http://schemas.microsoft.com/office/drawing/2014/main" id="{553B03A8-0BB7-AFE5-89C7-ECFC4C4BA717}"/>
                </a:ext>
              </a:extLst>
            </p:cNvPr>
            <p:cNvSpPr/>
            <p:nvPr/>
          </p:nvSpPr>
          <p:spPr>
            <a:xfrm>
              <a:off x="5400398" y="3494735"/>
              <a:ext cx="959505" cy="4756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id</a:t>
              </a:r>
            </a:p>
          </p:txBody>
        </p:sp>
        <p:sp>
          <p:nvSpPr>
            <p:cNvPr id="24" name="Oval 23">
              <a:extLst>
                <a:ext uri="{FF2B5EF4-FFF2-40B4-BE49-F238E27FC236}">
                  <a16:creationId xmlns:a16="http://schemas.microsoft.com/office/drawing/2014/main" id="{75060A03-17F8-3B58-35A2-1632A7F8CFAB}"/>
                </a:ext>
              </a:extLst>
            </p:cNvPr>
            <p:cNvSpPr/>
            <p:nvPr/>
          </p:nvSpPr>
          <p:spPr>
            <a:xfrm>
              <a:off x="4870813" y="4098093"/>
              <a:ext cx="1783011" cy="6102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name</a:t>
              </a:r>
            </a:p>
          </p:txBody>
        </p:sp>
        <p:sp>
          <p:nvSpPr>
            <p:cNvPr id="25" name="Oval 24">
              <a:extLst>
                <a:ext uri="{FF2B5EF4-FFF2-40B4-BE49-F238E27FC236}">
                  <a16:creationId xmlns:a16="http://schemas.microsoft.com/office/drawing/2014/main" id="{49C4BF48-CCEF-ED93-A4C1-3C0CEE53FC2F}"/>
                </a:ext>
              </a:extLst>
            </p:cNvPr>
            <p:cNvSpPr/>
            <p:nvPr/>
          </p:nvSpPr>
          <p:spPr>
            <a:xfrm>
              <a:off x="5063215" y="4889001"/>
              <a:ext cx="1783011" cy="6102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year</a:t>
              </a:r>
            </a:p>
          </p:txBody>
        </p:sp>
        <p:sp>
          <p:nvSpPr>
            <p:cNvPr id="26" name="Oval 25">
              <a:extLst>
                <a:ext uri="{FF2B5EF4-FFF2-40B4-BE49-F238E27FC236}">
                  <a16:creationId xmlns:a16="http://schemas.microsoft.com/office/drawing/2014/main" id="{D392CA4F-F3A3-EFC0-162D-851B3529B780}"/>
                </a:ext>
              </a:extLst>
            </p:cNvPr>
            <p:cNvSpPr/>
            <p:nvPr/>
          </p:nvSpPr>
          <p:spPr>
            <a:xfrm>
              <a:off x="5333535" y="5598878"/>
              <a:ext cx="1783011" cy="6102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rank</a:t>
              </a:r>
            </a:p>
          </p:txBody>
        </p:sp>
        <p:cxnSp>
          <p:nvCxnSpPr>
            <p:cNvPr id="28" name="Straight Connector 27">
              <a:extLst>
                <a:ext uri="{FF2B5EF4-FFF2-40B4-BE49-F238E27FC236}">
                  <a16:creationId xmlns:a16="http://schemas.microsoft.com/office/drawing/2014/main" id="{84CB5182-1149-8020-2922-E82E74294F61}"/>
                </a:ext>
              </a:extLst>
            </p:cNvPr>
            <p:cNvCxnSpPr>
              <a:cxnSpLocks/>
              <a:stCxn id="4" idx="3"/>
              <a:endCxn id="21" idx="1"/>
            </p:cNvCxnSpPr>
            <p:nvPr/>
          </p:nvCxnSpPr>
          <p:spPr>
            <a:xfrm>
              <a:off x="3305449" y="2827047"/>
              <a:ext cx="480927" cy="1"/>
            </a:xfrm>
            <a:prstGeom prst="line">
              <a:avLst/>
            </a:prstGeom>
          </p:spPr>
          <p:style>
            <a:lnRef idx="2">
              <a:schemeClr val="dk1"/>
            </a:lnRef>
            <a:fillRef idx="1">
              <a:schemeClr val="lt1"/>
            </a:fillRef>
            <a:effectRef idx="0">
              <a:schemeClr val="dk1"/>
            </a:effectRef>
            <a:fontRef idx="minor">
              <a:schemeClr val="dk1"/>
            </a:fontRef>
          </p:style>
        </p:cxnSp>
        <p:cxnSp>
          <p:nvCxnSpPr>
            <p:cNvPr id="30" name="Straight Connector 29">
              <a:extLst>
                <a:ext uri="{FF2B5EF4-FFF2-40B4-BE49-F238E27FC236}">
                  <a16:creationId xmlns:a16="http://schemas.microsoft.com/office/drawing/2014/main" id="{503C9999-E618-02C2-4D13-65EC40F02EAE}"/>
                </a:ext>
              </a:extLst>
            </p:cNvPr>
            <p:cNvCxnSpPr>
              <a:cxnSpLocks/>
              <a:stCxn id="21" idx="3"/>
              <a:endCxn id="22" idx="1"/>
            </p:cNvCxnSpPr>
            <p:nvPr/>
          </p:nvCxnSpPr>
          <p:spPr>
            <a:xfrm>
              <a:off x="5687890" y="2827048"/>
              <a:ext cx="352178" cy="1"/>
            </a:xfrm>
            <a:prstGeom prst="line">
              <a:avLst/>
            </a:prstGeom>
          </p:spPr>
          <p:style>
            <a:lnRef idx="2">
              <a:schemeClr val="dk1"/>
            </a:lnRef>
            <a:fillRef idx="1">
              <a:schemeClr val="lt1"/>
            </a:fillRef>
            <a:effectRef idx="0">
              <a:schemeClr val="dk1"/>
            </a:effectRef>
            <a:fontRef idx="minor">
              <a:schemeClr val="dk1"/>
            </a:fontRef>
          </p:style>
        </p:cxnSp>
        <p:cxnSp>
          <p:nvCxnSpPr>
            <p:cNvPr id="32" name="Straight Connector 31">
              <a:extLst>
                <a:ext uri="{FF2B5EF4-FFF2-40B4-BE49-F238E27FC236}">
                  <a16:creationId xmlns:a16="http://schemas.microsoft.com/office/drawing/2014/main" id="{A2548A37-2203-2E7C-D5FE-AB5D60136742}"/>
                </a:ext>
              </a:extLst>
            </p:cNvPr>
            <p:cNvCxnSpPr>
              <a:stCxn id="22" idx="2"/>
              <a:endCxn id="23" idx="6"/>
            </p:cNvCxnSpPr>
            <p:nvPr/>
          </p:nvCxnSpPr>
          <p:spPr>
            <a:xfrm flipH="1">
              <a:off x="6359903" y="3241666"/>
              <a:ext cx="587842" cy="490895"/>
            </a:xfrm>
            <a:prstGeom prst="line">
              <a:avLst/>
            </a:prstGeom>
          </p:spPr>
          <p:style>
            <a:lnRef idx="2">
              <a:schemeClr val="dk1"/>
            </a:lnRef>
            <a:fillRef idx="1">
              <a:schemeClr val="lt1"/>
            </a:fillRef>
            <a:effectRef idx="0">
              <a:schemeClr val="dk1"/>
            </a:effectRef>
            <a:fontRef idx="minor">
              <a:schemeClr val="dk1"/>
            </a:fontRef>
          </p:style>
        </p:cxnSp>
        <p:cxnSp>
          <p:nvCxnSpPr>
            <p:cNvPr id="34" name="Straight Connector 33">
              <a:extLst>
                <a:ext uri="{FF2B5EF4-FFF2-40B4-BE49-F238E27FC236}">
                  <a16:creationId xmlns:a16="http://schemas.microsoft.com/office/drawing/2014/main" id="{841176D4-656C-2FA3-9CF7-8D75D2C3F277}"/>
                </a:ext>
              </a:extLst>
            </p:cNvPr>
            <p:cNvCxnSpPr>
              <a:stCxn id="22" idx="2"/>
              <a:endCxn id="24" idx="6"/>
            </p:cNvCxnSpPr>
            <p:nvPr/>
          </p:nvCxnSpPr>
          <p:spPr>
            <a:xfrm flipH="1">
              <a:off x="6653824" y="3241666"/>
              <a:ext cx="293921" cy="1161569"/>
            </a:xfrm>
            <a:prstGeom prst="line">
              <a:avLst/>
            </a:prstGeom>
          </p:spPr>
          <p:style>
            <a:lnRef idx="2">
              <a:schemeClr val="dk1"/>
            </a:lnRef>
            <a:fillRef idx="1">
              <a:schemeClr val="lt1"/>
            </a:fillRef>
            <a:effectRef idx="0">
              <a:schemeClr val="dk1"/>
            </a:effectRef>
            <a:fontRef idx="minor">
              <a:schemeClr val="dk1"/>
            </a:fontRef>
          </p:style>
        </p:cxnSp>
        <p:cxnSp>
          <p:nvCxnSpPr>
            <p:cNvPr id="36" name="Straight Connector 35">
              <a:extLst>
                <a:ext uri="{FF2B5EF4-FFF2-40B4-BE49-F238E27FC236}">
                  <a16:creationId xmlns:a16="http://schemas.microsoft.com/office/drawing/2014/main" id="{28B51A18-DB54-0923-2243-E7A58711591B}"/>
                </a:ext>
              </a:extLst>
            </p:cNvPr>
            <p:cNvCxnSpPr>
              <a:stCxn id="22" idx="2"/>
              <a:endCxn id="25" idx="6"/>
            </p:cNvCxnSpPr>
            <p:nvPr/>
          </p:nvCxnSpPr>
          <p:spPr>
            <a:xfrm flipH="1">
              <a:off x="6846226" y="3241666"/>
              <a:ext cx="101519" cy="1952477"/>
            </a:xfrm>
            <a:prstGeom prst="line">
              <a:avLst/>
            </a:prstGeom>
          </p:spPr>
          <p:style>
            <a:lnRef idx="2">
              <a:schemeClr val="dk1"/>
            </a:lnRef>
            <a:fillRef idx="1">
              <a:schemeClr val="lt1"/>
            </a:fillRef>
            <a:effectRef idx="0">
              <a:schemeClr val="dk1"/>
            </a:effectRef>
            <a:fontRef idx="minor">
              <a:schemeClr val="dk1"/>
            </a:fontRef>
          </p:style>
        </p:cxnSp>
        <p:cxnSp>
          <p:nvCxnSpPr>
            <p:cNvPr id="38" name="Straight Connector 37">
              <a:extLst>
                <a:ext uri="{FF2B5EF4-FFF2-40B4-BE49-F238E27FC236}">
                  <a16:creationId xmlns:a16="http://schemas.microsoft.com/office/drawing/2014/main" id="{F380D859-8102-842F-B724-470D96B16C04}"/>
                </a:ext>
              </a:extLst>
            </p:cNvPr>
            <p:cNvCxnSpPr>
              <a:stCxn id="22" idx="2"/>
              <a:endCxn id="26" idx="6"/>
            </p:cNvCxnSpPr>
            <p:nvPr/>
          </p:nvCxnSpPr>
          <p:spPr>
            <a:xfrm>
              <a:off x="6947745" y="3241666"/>
              <a:ext cx="168801" cy="2662354"/>
            </a:xfrm>
            <a:prstGeom prst="line">
              <a:avLst/>
            </a:prstGeom>
          </p:spPr>
          <p:style>
            <a:lnRef idx="2">
              <a:schemeClr val="dk1"/>
            </a:lnRef>
            <a:fillRef idx="1">
              <a:schemeClr val="lt1"/>
            </a:fillRef>
            <a:effectRef idx="0">
              <a:schemeClr val="dk1"/>
            </a:effectRef>
            <a:fontRef idx="minor">
              <a:schemeClr val="dk1"/>
            </a:fontRef>
          </p:style>
        </p:cxnSp>
        <p:sp>
          <p:nvSpPr>
            <p:cNvPr id="39" name="Rectangle 38">
              <a:extLst>
                <a:ext uri="{FF2B5EF4-FFF2-40B4-BE49-F238E27FC236}">
                  <a16:creationId xmlns:a16="http://schemas.microsoft.com/office/drawing/2014/main" id="{055ADE9F-A214-17E8-67C3-712DFD1B1FE5}"/>
                </a:ext>
              </a:extLst>
            </p:cNvPr>
            <p:cNvSpPr/>
            <p:nvPr/>
          </p:nvSpPr>
          <p:spPr>
            <a:xfrm>
              <a:off x="10605006" y="2412429"/>
              <a:ext cx="1815353" cy="829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Director</a:t>
              </a:r>
            </a:p>
          </p:txBody>
        </p:sp>
        <p:sp>
          <p:nvSpPr>
            <p:cNvPr id="40" name="Oval 39">
              <a:extLst>
                <a:ext uri="{FF2B5EF4-FFF2-40B4-BE49-F238E27FC236}">
                  <a16:creationId xmlns:a16="http://schemas.microsoft.com/office/drawing/2014/main" id="{67C59888-100F-027D-AA9E-B51969B7B423}"/>
                </a:ext>
              </a:extLst>
            </p:cNvPr>
            <p:cNvSpPr/>
            <p:nvPr/>
          </p:nvSpPr>
          <p:spPr>
            <a:xfrm>
              <a:off x="9965336" y="3527537"/>
              <a:ext cx="959505" cy="4756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id</a:t>
              </a:r>
            </a:p>
          </p:txBody>
        </p:sp>
        <p:sp>
          <p:nvSpPr>
            <p:cNvPr id="41" name="Oval 40">
              <a:extLst>
                <a:ext uri="{FF2B5EF4-FFF2-40B4-BE49-F238E27FC236}">
                  <a16:creationId xmlns:a16="http://schemas.microsoft.com/office/drawing/2014/main" id="{82E091F2-1529-6B90-A44C-512721DB9423}"/>
                </a:ext>
              </a:extLst>
            </p:cNvPr>
            <p:cNvSpPr/>
            <p:nvPr/>
          </p:nvSpPr>
          <p:spPr>
            <a:xfrm>
              <a:off x="9165535" y="4149777"/>
              <a:ext cx="2007726" cy="6102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first_name</a:t>
              </a:r>
              <a:endParaRPr lang="en-US" sz="1600" dirty="0"/>
            </a:p>
          </p:txBody>
        </p:sp>
        <p:sp>
          <p:nvSpPr>
            <p:cNvPr id="42" name="Oval 41">
              <a:extLst>
                <a:ext uri="{FF2B5EF4-FFF2-40B4-BE49-F238E27FC236}">
                  <a16:creationId xmlns:a16="http://schemas.microsoft.com/office/drawing/2014/main" id="{80E2D411-58B5-CB9E-DB98-992622F128BB}"/>
                </a:ext>
              </a:extLst>
            </p:cNvPr>
            <p:cNvSpPr/>
            <p:nvPr/>
          </p:nvSpPr>
          <p:spPr>
            <a:xfrm>
              <a:off x="9243360" y="4921804"/>
              <a:ext cx="2121405" cy="6102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last_name</a:t>
              </a:r>
              <a:endParaRPr lang="en-US" sz="1600" dirty="0"/>
            </a:p>
          </p:txBody>
        </p:sp>
        <p:sp>
          <p:nvSpPr>
            <p:cNvPr id="43" name="Flowchart: Decision 42">
              <a:extLst>
                <a:ext uri="{FF2B5EF4-FFF2-40B4-BE49-F238E27FC236}">
                  <a16:creationId xmlns:a16="http://schemas.microsoft.com/office/drawing/2014/main" id="{BFA89D15-653C-7FA5-15A5-BA99EF2E2ABF}"/>
                </a:ext>
              </a:extLst>
            </p:cNvPr>
            <p:cNvSpPr/>
            <p:nvPr/>
          </p:nvSpPr>
          <p:spPr>
            <a:xfrm>
              <a:off x="8245015" y="2320640"/>
              <a:ext cx="2106646" cy="1012811"/>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Directs</a:t>
              </a:r>
            </a:p>
          </p:txBody>
        </p:sp>
        <p:cxnSp>
          <p:nvCxnSpPr>
            <p:cNvPr id="54" name="Straight Connector 53">
              <a:extLst>
                <a:ext uri="{FF2B5EF4-FFF2-40B4-BE49-F238E27FC236}">
                  <a16:creationId xmlns:a16="http://schemas.microsoft.com/office/drawing/2014/main" id="{4FAE2F54-5D15-3452-4AD4-7204C9DF62BB}"/>
                </a:ext>
              </a:extLst>
            </p:cNvPr>
            <p:cNvCxnSpPr>
              <a:stCxn id="39" idx="2"/>
              <a:endCxn id="40" idx="6"/>
            </p:cNvCxnSpPr>
            <p:nvPr/>
          </p:nvCxnSpPr>
          <p:spPr>
            <a:xfrm flipH="1">
              <a:off x="10924842" y="3241664"/>
              <a:ext cx="587841" cy="523700"/>
            </a:xfrm>
            <a:prstGeom prst="line">
              <a:avLst/>
            </a:prstGeom>
          </p:spPr>
          <p:style>
            <a:lnRef idx="2">
              <a:schemeClr val="dk1"/>
            </a:lnRef>
            <a:fillRef idx="1">
              <a:schemeClr val="lt1"/>
            </a:fillRef>
            <a:effectRef idx="0">
              <a:schemeClr val="dk1"/>
            </a:effectRef>
            <a:fontRef idx="minor">
              <a:schemeClr val="dk1"/>
            </a:fontRef>
          </p:style>
        </p:cxnSp>
        <p:cxnSp>
          <p:nvCxnSpPr>
            <p:cNvPr id="56" name="Straight Connector 55">
              <a:extLst>
                <a:ext uri="{FF2B5EF4-FFF2-40B4-BE49-F238E27FC236}">
                  <a16:creationId xmlns:a16="http://schemas.microsoft.com/office/drawing/2014/main" id="{215B2FB2-67BC-145C-EDEC-67D10AFA3936}"/>
                </a:ext>
              </a:extLst>
            </p:cNvPr>
            <p:cNvCxnSpPr>
              <a:cxnSpLocks/>
              <a:stCxn id="39" idx="2"/>
              <a:endCxn id="41" idx="6"/>
            </p:cNvCxnSpPr>
            <p:nvPr/>
          </p:nvCxnSpPr>
          <p:spPr>
            <a:xfrm flipH="1">
              <a:off x="11173262" y="3241664"/>
              <a:ext cx="339421" cy="1213255"/>
            </a:xfrm>
            <a:prstGeom prst="line">
              <a:avLst/>
            </a:prstGeom>
          </p:spPr>
          <p:style>
            <a:lnRef idx="2">
              <a:schemeClr val="dk1"/>
            </a:lnRef>
            <a:fillRef idx="1">
              <a:schemeClr val="lt1"/>
            </a:fillRef>
            <a:effectRef idx="0">
              <a:schemeClr val="dk1"/>
            </a:effectRef>
            <a:fontRef idx="minor">
              <a:schemeClr val="dk1"/>
            </a:fontRef>
          </p:style>
        </p:cxnSp>
        <p:cxnSp>
          <p:nvCxnSpPr>
            <p:cNvPr id="58" name="Straight Connector 57">
              <a:extLst>
                <a:ext uri="{FF2B5EF4-FFF2-40B4-BE49-F238E27FC236}">
                  <a16:creationId xmlns:a16="http://schemas.microsoft.com/office/drawing/2014/main" id="{8B7AC17C-AD05-AAC9-4D41-5B7C81C0EB78}"/>
                </a:ext>
              </a:extLst>
            </p:cNvPr>
            <p:cNvCxnSpPr>
              <a:cxnSpLocks/>
              <a:stCxn id="39" idx="2"/>
              <a:endCxn id="42" idx="6"/>
            </p:cNvCxnSpPr>
            <p:nvPr/>
          </p:nvCxnSpPr>
          <p:spPr>
            <a:xfrm flipH="1">
              <a:off x="11364766" y="3241664"/>
              <a:ext cx="147917" cy="1985282"/>
            </a:xfrm>
            <a:prstGeom prst="line">
              <a:avLst/>
            </a:prstGeom>
          </p:spPr>
          <p:style>
            <a:lnRef idx="2">
              <a:schemeClr val="dk1"/>
            </a:lnRef>
            <a:fillRef idx="1">
              <a:schemeClr val="lt1"/>
            </a:fillRef>
            <a:effectRef idx="0">
              <a:schemeClr val="dk1"/>
            </a:effectRef>
            <a:fontRef idx="minor">
              <a:schemeClr val="dk1"/>
            </a:fontRef>
          </p:style>
        </p:cxnSp>
        <p:cxnSp>
          <p:nvCxnSpPr>
            <p:cNvPr id="70" name="Straight Connector 69">
              <a:extLst>
                <a:ext uri="{FF2B5EF4-FFF2-40B4-BE49-F238E27FC236}">
                  <a16:creationId xmlns:a16="http://schemas.microsoft.com/office/drawing/2014/main" id="{B10C0CDB-0E96-CDEB-8ED7-83FCBD02F3F1}"/>
                </a:ext>
              </a:extLst>
            </p:cNvPr>
            <p:cNvCxnSpPr>
              <a:cxnSpLocks/>
              <a:stCxn id="22" idx="3"/>
              <a:endCxn id="43" idx="1"/>
            </p:cNvCxnSpPr>
            <p:nvPr/>
          </p:nvCxnSpPr>
          <p:spPr>
            <a:xfrm flipV="1">
              <a:off x="7855421" y="2827046"/>
              <a:ext cx="389594" cy="2"/>
            </a:xfrm>
            <a:prstGeom prst="line">
              <a:avLst/>
            </a:prstGeom>
          </p:spPr>
          <p:style>
            <a:lnRef idx="2">
              <a:schemeClr val="dk1"/>
            </a:lnRef>
            <a:fillRef idx="1">
              <a:schemeClr val="lt1"/>
            </a:fillRef>
            <a:effectRef idx="0">
              <a:schemeClr val="dk1"/>
            </a:effectRef>
            <a:fontRef idx="minor">
              <a:schemeClr val="dk1"/>
            </a:fontRef>
          </p:style>
        </p:cxnSp>
        <p:cxnSp>
          <p:nvCxnSpPr>
            <p:cNvPr id="72" name="Straight Connector 71">
              <a:extLst>
                <a:ext uri="{FF2B5EF4-FFF2-40B4-BE49-F238E27FC236}">
                  <a16:creationId xmlns:a16="http://schemas.microsoft.com/office/drawing/2014/main" id="{7B0F9B74-937D-C703-3321-79277111BEC0}"/>
                </a:ext>
              </a:extLst>
            </p:cNvPr>
            <p:cNvCxnSpPr>
              <a:cxnSpLocks/>
              <a:stCxn id="43" idx="3"/>
              <a:endCxn id="39" idx="1"/>
            </p:cNvCxnSpPr>
            <p:nvPr/>
          </p:nvCxnSpPr>
          <p:spPr>
            <a:xfrm>
              <a:off x="10351661" y="2827046"/>
              <a:ext cx="253345" cy="1"/>
            </a:xfrm>
            <a:prstGeom prst="line">
              <a:avLst/>
            </a:prstGeom>
          </p:spPr>
          <p:style>
            <a:lnRef idx="2">
              <a:schemeClr val="dk1"/>
            </a:lnRef>
            <a:fillRef idx="1">
              <a:schemeClr val="lt1"/>
            </a:fillRef>
            <a:effectRef idx="0">
              <a:schemeClr val="dk1"/>
            </a:effectRef>
            <a:fontRef idx="minor">
              <a:schemeClr val="dk1"/>
            </a:fontRef>
          </p:style>
        </p:cxnSp>
      </p:grpSp>
      <p:sp>
        <p:nvSpPr>
          <p:cNvPr id="103" name="TextBox 102">
            <a:extLst>
              <a:ext uri="{FF2B5EF4-FFF2-40B4-BE49-F238E27FC236}">
                <a16:creationId xmlns:a16="http://schemas.microsoft.com/office/drawing/2014/main" id="{94243A6C-4DE4-43F7-54FD-684271BC327F}"/>
              </a:ext>
            </a:extLst>
          </p:cNvPr>
          <p:cNvSpPr txBox="1"/>
          <p:nvPr/>
        </p:nvSpPr>
        <p:spPr>
          <a:xfrm>
            <a:off x="815989" y="356739"/>
            <a:ext cx="1980542" cy="523220"/>
          </a:xfrm>
          <a:prstGeom prst="rect">
            <a:avLst/>
          </a:prstGeom>
          <a:noFill/>
        </p:spPr>
        <p:txBody>
          <a:bodyPr wrap="none" rtlCol="0">
            <a:spAutoFit/>
          </a:bodyPr>
          <a:lstStyle/>
          <a:p>
            <a:r>
              <a:rPr lang="en-US" sz="2800" dirty="0"/>
              <a:t>ER Diagram</a:t>
            </a:r>
          </a:p>
        </p:txBody>
      </p:sp>
      <p:sp>
        <p:nvSpPr>
          <p:cNvPr id="104" name="Oval 103">
            <a:extLst>
              <a:ext uri="{FF2B5EF4-FFF2-40B4-BE49-F238E27FC236}">
                <a16:creationId xmlns:a16="http://schemas.microsoft.com/office/drawing/2014/main" id="{2BFDE796-1104-DED7-90B1-B12AD2DC5987}"/>
              </a:ext>
            </a:extLst>
          </p:cNvPr>
          <p:cNvSpPr/>
          <p:nvPr/>
        </p:nvSpPr>
        <p:spPr>
          <a:xfrm>
            <a:off x="4031625" y="3136122"/>
            <a:ext cx="758324" cy="3979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role</a:t>
            </a:r>
          </a:p>
        </p:txBody>
      </p:sp>
      <p:cxnSp>
        <p:nvCxnSpPr>
          <p:cNvPr id="106" name="Straight Connector 105">
            <a:extLst>
              <a:ext uri="{FF2B5EF4-FFF2-40B4-BE49-F238E27FC236}">
                <a16:creationId xmlns:a16="http://schemas.microsoft.com/office/drawing/2014/main" id="{6DD50839-3B28-70EA-62F9-C49C650479CD}"/>
              </a:ext>
            </a:extLst>
          </p:cNvPr>
          <p:cNvCxnSpPr>
            <a:stCxn id="21" idx="2"/>
            <a:endCxn id="104" idx="7"/>
          </p:cNvCxnSpPr>
          <p:nvPr/>
        </p:nvCxnSpPr>
        <p:spPr>
          <a:xfrm flipH="1">
            <a:off x="4678895" y="2733325"/>
            <a:ext cx="396544" cy="46107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742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a:extLst>
              <a:ext uri="{FF2B5EF4-FFF2-40B4-BE49-F238E27FC236}">
                <a16:creationId xmlns:a16="http://schemas.microsoft.com/office/drawing/2014/main" id="{94243A6C-4DE4-43F7-54FD-684271BC327F}"/>
              </a:ext>
            </a:extLst>
          </p:cNvPr>
          <p:cNvSpPr txBox="1"/>
          <p:nvPr/>
        </p:nvSpPr>
        <p:spPr>
          <a:xfrm>
            <a:off x="815989" y="356739"/>
            <a:ext cx="3029932" cy="523220"/>
          </a:xfrm>
          <a:prstGeom prst="rect">
            <a:avLst/>
          </a:prstGeom>
          <a:noFill/>
        </p:spPr>
        <p:txBody>
          <a:bodyPr wrap="none" rtlCol="0">
            <a:spAutoFit/>
          </a:bodyPr>
          <a:lstStyle/>
          <a:p>
            <a:r>
              <a:rPr lang="en-US" sz="2800" dirty="0"/>
              <a:t>Database Schema</a:t>
            </a:r>
          </a:p>
        </p:txBody>
      </p:sp>
      <p:sp>
        <p:nvSpPr>
          <p:cNvPr id="2" name="TextBox 1">
            <a:extLst>
              <a:ext uri="{FF2B5EF4-FFF2-40B4-BE49-F238E27FC236}">
                <a16:creationId xmlns:a16="http://schemas.microsoft.com/office/drawing/2014/main" id="{4C996AF2-E1CC-3AC6-50EE-1AEF90A9E89C}"/>
              </a:ext>
            </a:extLst>
          </p:cNvPr>
          <p:cNvSpPr txBox="1"/>
          <p:nvPr/>
        </p:nvSpPr>
        <p:spPr>
          <a:xfrm>
            <a:off x="4282638" y="1648154"/>
            <a:ext cx="3231526" cy="1384995"/>
          </a:xfrm>
          <a:prstGeom prst="rect">
            <a:avLst/>
          </a:prstGeom>
          <a:noFill/>
        </p:spPr>
        <p:txBody>
          <a:bodyPr wrap="none" rtlCol="0">
            <a:spAutoFit/>
          </a:bodyPr>
          <a:lstStyle/>
          <a:p>
            <a:r>
              <a:rPr lang="en-US" sz="1400" dirty="0"/>
              <a:t>CREATE TABLE Actor (</a:t>
            </a:r>
          </a:p>
          <a:p>
            <a:r>
              <a:rPr lang="en-US" sz="1400" dirty="0"/>
              <a:t>	id INT PRIMARY KEY, </a:t>
            </a:r>
          </a:p>
          <a:p>
            <a:r>
              <a:rPr lang="en-US" sz="1400" dirty="0"/>
              <a:t>	first_name VARCHAR(500), </a:t>
            </a:r>
          </a:p>
          <a:p>
            <a:r>
              <a:rPr lang="en-US" sz="1400" dirty="0"/>
              <a:t>	last_name VARCHAR(500), </a:t>
            </a:r>
          </a:p>
          <a:p>
            <a:r>
              <a:rPr lang="en-US" sz="1400" dirty="0"/>
              <a:t>	gender VARCHAR(50)</a:t>
            </a:r>
          </a:p>
          <a:p>
            <a:r>
              <a:rPr lang="en-US" sz="1400" dirty="0"/>
              <a:t>)</a:t>
            </a:r>
          </a:p>
        </p:txBody>
      </p:sp>
      <p:sp>
        <p:nvSpPr>
          <p:cNvPr id="3" name="TextBox 2">
            <a:extLst>
              <a:ext uri="{FF2B5EF4-FFF2-40B4-BE49-F238E27FC236}">
                <a16:creationId xmlns:a16="http://schemas.microsoft.com/office/drawing/2014/main" id="{65FF5323-890C-ECAA-CF84-7144AA0C8424}"/>
              </a:ext>
            </a:extLst>
          </p:cNvPr>
          <p:cNvSpPr txBox="1"/>
          <p:nvPr/>
        </p:nvSpPr>
        <p:spPr>
          <a:xfrm>
            <a:off x="1177834" y="1648155"/>
            <a:ext cx="2849563" cy="1384995"/>
          </a:xfrm>
          <a:prstGeom prst="rect">
            <a:avLst/>
          </a:prstGeom>
          <a:noFill/>
        </p:spPr>
        <p:txBody>
          <a:bodyPr wrap="none" rtlCol="0">
            <a:spAutoFit/>
          </a:bodyPr>
          <a:lstStyle/>
          <a:p>
            <a:r>
              <a:rPr lang="en-US" sz="1400" dirty="0"/>
              <a:t>CREATE TABLE Movie (</a:t>
            </a:r>
          </a:p>
          <a:p>
            <a:r>
              <a:rPr lang="en-US" sz="1400" dirty="0"/>
              <a:t>	id INT PRIMARY KEY, </a:t>
            </a:r>
          </a:p>
          <a:p>
            <a:r>
              <a:rPr lang="en-US" sz="1400" dirty="0"/>
              <a:t>	name VARCHAR(500), </a:t>
            </a:r>
          </a:p>
          <a:p>
            <a:r>
              <a:rPr lang="en-US" sz="1400" dirty="0"/>
              <a:t>	year INT, </a:t>
            </a:r>
          </a:p>
          <a:p>
            <a:r>
              <a:rPr lang="en-US" sz="1400" dirty="0"/>
              <a:t>	rank INT</a:t>
            </a:r>
          </a:p>
          <a:p>
            <a:r>
              <a:rPr lang="en-US" sz="1400" dirty="0"/>
              <a:t>)</a:t>
            </a:r>
          </a:p>
        </p:txBody>
      </p:sp>
      <p:sp>
        <p:nvSpPr>
          <p:cNvPr id="9" name="TextBox 8">
            <a:extLst>
              <a:ext uri="{FF2B5EF4-FFF2-40B4-BE49-F238E27FC236}">
                <a16:creationId xmlns:a16="http://schemas.microsoft.com/office/drawing/2014/main" id="{F12AE4A7-5FA9-95BA-75E7-EEF5FBFA9E9A}"/>
              </a:ext>
            </a:extLst>
          </p:cNvPr>
          <p:cNvSpPr txBox="1"/>
          <p:nvPr/>
        </p:nvSpPr>
        <p:spPr>
          <a:xfrm>
            <a:off x="7769405" y="1648154"/>
            <a:ext cx="3231526" cy="1169551"/>
          </a:xfrm>
          <a:prstGeom prst="rect">
            <a:avLst/>
          </a:prstGeom>
          <a:noFill/>
        </p:spPr>
        <p:txBody>
          <a:bodyPr wrap="none" rtlCol="0">
            <a:spAutoFit/>
          </a:bodyPr>
          <a:lstStyle/>
          <a:p>
            <a:r>
              <a:rPr lang="en-US" sz="1400" dirty="0"/>
              <a:t>CREATE TABLE Director (</a:t>
            </a:r>
          </a:p>
          <a:p>
            <a:r>
              <a:rPr lang="en-US" sz="1400" dirty="0"/>
              <a:t>	id INT PRIMARY KEY, </a:t>
            </a:r>
          </a:p>
          <a:p>
            <a:r>
              <a:rPr lang="en-US" sz="1400" dirty="0"/>
              <a:t>	first_name VARCHAR(500), </a:t>
            </a:r>
          </a:p>
          <a:p>
            <a:r>
              <a:rPr lang="en-US" sz="1400" dirty="0"/>
              <a:t>	last_name VARCHAR(500)</a:t>
            </a:r>
          </a:p>
          <a:p>
            <a:r>
              <a:rPr lang="en-US" sz="1400" dirty="0"/>
              <a:t>)</a:t>
            </a:r>
          </a:p>
        </p:txBody>
      </p:sp>
      <p:sp>
        <p:nvSpPr>
          <p:cNvPr id="11" name="TextBox 10">
            <a:extLst>
              <a:ext uri="{FF2B5EF4-FFF2-40B4-BE49-F238E27FC236}">
                <a16:creationId xmlns:a16="http://schemas.microsoft.com/office/drawing/2014/main" id="{DB1436A0-17F2-0BF7-EA3F-86DA97522496}"/>
              </a:ext>
            </a:extLst>
          </p:cNvPr>
          <p:cNvSpPr txBox="1"/>
          <p:nvPr/>
        </p:nvSpPr>
        <p:spPr>
          <a:xfrm>
            <a:off x="815989" y="1179535"/>
            <a:ext cx="4701352" cy="369332"/>
          </a:xfrm>
          <a:prstGeom prst="rect">
            <a:avLst/>
          </a:prstGeom>
          <a:noFill/>
        </p:spPr>
        <p:txBody>
          <a:bodyPr wrap="none" rtlCol="0">
            <a:spAutoFit/>
          </a:bodyPr>
          <a:lstStyle/>
          <a:p>
            <a:r>
              <a:rPr lang="en-US" dirty="0"/>
              <a:t>The entities can be translated to three tables: </a:t>
            </a:r>
          </a:p>
        </p:txBody>
      </p:sp>
      <p:sp>
        <p:nvSpPr>
          <p:cNvPr id="13" name="TextBox 12">
            <a:extLst>
              <a:ext uri="{FF2B5EF4-FFF2-40B4-BE49-F238E27FC236}">
                <a16:creationId xmlns:a16="http://schemas.microsoft.com/office/drawing/2014/main" id="{5562C894-C30F-F19F-04B8-3C1194CDE7F5}"/>
              </a:ext>
            </a:extLst>
          </p:cNvPr>
          <p:cNvSpPr txBox="1"/>
          <p:nvPr/>
        </p:nvSpPr>
        <p:spPr>
          <a:xfrm>
            <a:off x="815989" y="3184237"/>
            <a:ext cx="10992240" cy="1200329"/>
          </a:xfrm>
          <a:prstGeom prst="rect">
            <a:avLst/>
          </a:prstGeom>
          <a:noFill/>
        </p:spPr>
        <p:txBody>
          <a:bodyPr wrap="square" rtlCol="0">
            <a:spAutoFit/>
          </a:bodyPr>
          <a:lstStyle/>
          <a:p>
            <a:r>
              <a:rPr lang="en-US" dirty="0"/>
              <a:t>The two many-many relationships can be translated to junction tables. These tables will have composite primary keys consisting of foreign keys from the related entities’  ‘id’ attributes. The composite primary key allows us to uniquely identify each row of the junction tables, while the foreign keys allows us to rename ‘id’ attributes to be more descriptive. </a:t>
            </a:r>
          </a:p>
        </p:txBody>
      </p:sp>
      <p:sp>
        <p:nvSpPr>
          <p:cNvPr id="15" name="TextBox 14">
            <a:extLst>
              <a:ext uri="{FF2B5EF4-FFF2-40B4-BE49-F238E27FC236}">
                <a16:creationId xmlns:a16="http://schemas.microsoft.com/office/drawing/2014/main" id="{BC0153F1-63C5-4617-08DB-7B5FDBDEC6E3}"/>
              </a:ext>
            </a:extLst>
          </p:cNvPr>
          <p:cNvSpPr txBox="1"/>
          <p:nvPr/>
        </p:nvSpPr>
        <p:spPr>
          <a:xfrm>
            <a:off x="1069768" y="4588862"/>
            <a:ext cx="4862228" cy="1815882"/>
          </a:xfrm>
          <a:prstGeom prst="rect">
            <a:avLst/>
          </a:prstGeom>
          <a:noFill/>
        </p:spPr>
        <p:txBody>
          <a:bodyPr wrap="none" rtlCol="0">
            <a:spAutoFit/>
          </a:bodyPr>
          <a:lstStyle/>
          <a:p>
            <a:r>
              <a:rPr lang="en-US" sz="1400" dirty="0"/>
              <a:t>CREATE TABLE </a:t>
            </a:r>
            <a:r>
              <a:rPr lang="en-US" sz="1400" dirty="0" err="1"/>
              <a:t>ActsIn</a:t>
            </a:r>
            <a:r>
              <a:rPr lang="en-US" sz="1400" dirty="0"/>
              <a:t> (</a:t>
            </a:r>
          </a:p>
          <a:p>
            <a:r>
              <a:rPr lang="en-US" sz="1400" dirty="0"/>
              <a:t>	</a:t>
            </a:r>
            <a:r>
              <a:rPr lang="en-US" sz="1400" dirty="0" err="1"/>
              <a:t>actor_id</a:t>
            </a:r>
            <a:r>
              <a:rPr lang="en-US" sz="1400" dirty="0"/>
              <a:t> INT, </a:t>
            </a:r>
          </a:p>
          <a:p>
            <a:r>
              <a:rPr lang="en-US" sz="1400" dirty="0"/>
              <a:t>	</a:t>
            </a:r>
            <a:r>
              <a:rPr lang="en-US" sz="1400" dirty="0" err="1"/>
              <a:t>movie_id</a:t>
            </a:r>
            <a:r>
              <a:rPr lang="en-US" sz="1400" dirty="0"/>
              <a:t> INT, </a:t>
            </a:r>
          </a:p>
          <a:p>
            <a:r>
              <a:rPr lang="en-US" sz="1400" dirty="0"/>
              <a:t>	role VARCHAR(500),</a:t>
            </a:r>
          </a:p>
          <a:p>
            <a:r>
              <a:rPr lang="en-US" sz="1400" dirty="0"/>
              <a:t>	PRIMARY KEY (</a:t>
            </a:r>
            <a:r>
              <a:rPr lang="en-US" sz="1400" dirty="0" err="1"/>
              <a:t>actor_id</a:t>
            </a:r>
            <a:r>
              <a:rPr lang="en-US" sz="1400" dirty="0"/>
              <a:t>, </a:t>
            </a:r>
            <a:r>
              <a:rPr lang="en-US" sz="1400" dirty="0" err="1"/>
              <a:t>movie_id</a:t>
            </a:r>
            <a:r>
              <a:rPr lang="en-US" sz="1400" dirty="0"/>
              <a:t>), </a:t>
            </a:r>
          </a:p>
          <a:p>
            <a:r>
              <a:rPr lang="en-US" sz="1400" dirty="0"/>
              <a:t>	FOREIGN KEY (</a:t>
            </a:r>
            <a:r>
              <a:rPr lang="en-US" sz="1400" dirty="0" err="1"/>
              <a:t>actor_id</a:t>
            </a:r>
            <a:r>
              <a:rPr lang="en-US" sz="1400" dirty="0"/>
              <a:t>) REFERENCES Actor(id),</a:t>
            </a:r>
          </a:p>
          <a:p>
            <a:r>
              <a:rPr lang="en-US" sz="1400" dirty="0"/>
              <a:t>	FOREIGN KEY (</a:t>
            </a:r>
            <a:r>
              <a:rPr lang="en-US" sz="1400" dirty="0" err="1"/>
              <a:t>movie_id</a:t>
            </a:r>
            <a:r>
              <a:rPr lang="en-US" sz="1400" dirty="0"/>
              <a:t>) REFERENCES Movie(id)</a:t>
            </a:r>
          </a:p>
          <a:p>
            <a:r>
              <a:rPr lang="en-US" sz="1400" dirty="0"/>
              <a:t>)</a:t>
            </a:r>
          </a:p>
        </p:txBody>
      </p:sp>
      <p:sp>
        <p:nvSpPr>
          <p:cNvPr id="17" name="TextBox 16">
            <a:extLst>
              <a:ext uri="{FF2B5EF4-FFF2-40B4-BE49-F238E27FC236}">
                <a16:creationId xmlns:a16="http://schemas.microsoft.com/office/drawing/2014/main" id="{171A55C2-3D7E-D7F5-EE52-8E151969415D}"/>
              </a:ext>
            </a:extLst>
          </p:cNvPr>
          <p:cNvSpPr txBox="1"/>
          <p:nvPr/>
        </p:nvSpPr>
        <p:spPr>
          <a:xfrm>
            <a:off x="6299640" y="4588862"/>
            <a:ext cx="5218095" cy="1600438"/>
          </a:xfrm>
          <a:prstGeom prst="rect">
            <a:avLst/>
          </a:prstGeom>
          <a:noFill/>
        </p:spPr>
        <p:txBody>
          <a:bodyPr wrap="none" rtlCol="0">
            <a:spAutoFit/>
          </a:bodyPr>
          <a:lstStyle/>
          <a:p>
            <a:r>
              <a:rPr lang="en-US" sz="1400" dirty="0"/>
              <a:t>CREATE TABLE Directs (</a:t>
            </a:r>
          </a:p>
          <a:p>
            <a:r>
              <a:rPr lang="en-US" sz="1400" dirty="0"/>
              <a:t>	</a:t>
            </a:r>
            <a:r>
              <a:rPr lang="en-US" sz="1400" dirty="0" err="1"/>
              <a:t>director_id</a:t>
            </a:r>
            <a:r>
              <a:rPr lang="en-US" sz="1400" dirty="0"/>
              <a:t> INT, </a:t>
            </a:r>
          </a:p>
          <a:p>
            <a:r>
              <a:rPr lang="en-US" sz="1400" dirty="0"/>
              <a:t>	</a:t>
            </a:r>
            <a:r>
              <a:rPr lang="en-US" sz="1400" dirty="0" err="1"/>
              <a:t>movie_id</a:t>
            </a:r>
            <a:r>
              <a:rPr lang="en-US" sz="1400" dirty="0"/>
              <a:t> INT, </a:t>
            </a:r>
          </a:p>
          <a:p>
            <a:r>
              <a:rPr lang="en-US" sz="1400" dirty="0"/>
              <a:t>	PRIMARY KEY (</a:t>
            </a:r>
            <a:r>
              <a:rPr lang="en-US" sz="1400" dirty="0" err="1"/>
              <a:t>director_id</a:t>
            </a:r>
            <a:r>
              <a:rPr lang="en-US" sz="1400" dirty="0"/>
              <a:t>, </a:t>
            </a:r>
            <a:r>
              <a:rPr lang="en-US" sz="1400" dirty="0" err="1"/>
              <a:t>movie_id</a:t>
            </a:r>
            <a:r>
              <a:rPr lang="en-US" sz="1400" dirty="0"/>
              <a:t>), </a:t>
            </a:r>
          </a:p>
          <a:p>
            <a:r>
              <a:rPr lang="en-US" sz="1400" dirty="0"/>
              <a:t>	FOREIGN KEY (</a:t>
            </a:r>
            <a:r>
              <a:rPr lang="en-US" sz="1400" dirty="0" err="1"/>
              <a:t>director_id</a:t>
            </a:r>
            <a:r>
              <a:rPr lang="en-US" sz="1400" dirty="0"/>
              <a:t>) REFERENCES Director(id),</a:t>
            </a:r>
          </a:p>
          <a:p>
            <a:r>
              <a:rPr lang="en-US" sz="1400" dirty="0"/>
              <a:t>	FOREIGN KEY (</a:t>
            </a:r>
            <a:r>
              <a:rPr lang="en-US" sz="1400" dirty="0" err="1"/>
              <a:t>movie_id</a:t>
            </a:r>
            <a:r>
              <a:rPr lang="en-US" sz="1400" dirty="0"/>
              <a:t>) REFERENCES Movie(id)</a:t>
            </a:r>
          </a:p>
          <a:p>
            <a:r>
              <a:rPr lang="en-US" sz="1400" dirty="0"/>
              <a:t>)</a:t>
            </a:r>
          </a:p>
        </p:txBody>
      </p:sp>
    </p:spTree>
    <p:extLst>
      <p:ext uri="{BB962C8B-B14F-4D97-AF65-F5344CB8AC3E}">
        <p14:creationId xmlns:p14="http://schemas.microsoft.com/office/powerpoint/2010/main" val="7051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737E0A-43C5-01A3-3292-66C642730DBB}"/>
              </a:ext>
            </a:extLst>
          </p:cNvPr>
          <p:cNvSpPr txBox="1"/>
          <p:nvPr/>
        </p:nvSpPr>
        <p:spPr>
          <a:xfrm>
            <a:off x="815989" y="356739"/>
            <a:ext cx="4889415" cy="523220"/>
          </a:xfrm>
          <a:prstGeom prst="rect">
            <a:avLst/>
          </a:prstGeom>
          <a:noFill/>
        </p:spPr>
        <p:txBody>
          <a:bodyPr wrap="none" rtlCol="0">
            <a:spAutoFit/>
          </a:bodyPr>
          <a:lstStyle/>
          <a:p>
            <a:r>
              <a:rPr lang="en-US" sz="2800" dirty="0"/>
              <a:t>Database Schema (continued)</a:t>
            </a:r>
          </a:p>
        </p:txBody>
      </p:sp>
      <p:sp>
        <p:nvSpPr>
          <p:cNvPr id="6" name="TextBox 5">
            <a:extLst>
              <a:ext uri="{FF2B5EF4-FFF2-40B4-BE49-F238E27FC236}">
                <a16:creationId xmlns:a16="http://schemas.microsoft.com/office/drawing/2014/main" id="{5CEEAAF7-1BD2-800A-4ECB-D9F80FCF9F14}"/>
              </a:ext>
            </a:extLst>
          </p:cNvPr>
          <p:cNvSpPr txBox="1"/>
          <p:nvPr/>
        </p:nvSpPr>
        <p:spPr>
          <a:xfrm>
            <a:off x="570949" y="1305659"/>
            <a:ext cx="10852900" cy="2677656"/>
          </a:xfrm>
          <a:prstGeom prst="rect">
            <a:avLst/>
          </a:prstGeom>
          <a:noFill/>
        </p:spPr>
        <p:txBody>
          <a:bodyPr wrap="square" rtlCol="0">
            <a:spAutoFit/>
          </a:bodyPr>
          <a:lstStyle/>
          <a:p>
            <a:r>
              <a:rPr lang="en-US" sz="1400" dirty="0"/>
              <a:t>CREATE TABLE Movie (id INT PRIMARY KEY, name VARCHAR(500), year INT, rank INT)</a:t>
            </a:r>
          </a:p>
          <a:p>
            <a:endParaRPr lang="en-US" sz="1400" dirty="0"/>
          </a:p>
          <a:p>
            <a:r>
              <a:rPr lang="en-US" sz="1400" dirty="0"/>
              <a:t>CREATE TABLE Actor (id INT PRIMARY KEY, first_name VARCHAR(500), last_name VARCHAR(500), gender VARCHAR(50))</a:t>
            </a:r>
          </a:p>
          <a:p>
            <a:endParaRPr lang="en-US" sz="1400" dirty="0"/>
          </a:p>
          <a:p>
            <a:r>
              <a:rPr lang="en-US" sz="1400" dirty="0"/>
              <a:t>CREATE TABLE Director (id INT PRIMARY KEY, first_name VARCHAR(500), last_name VARCHAR(500))</a:t>
            </a:r>
          </a:p>
          <a:p>
            <a:endParaRPr lang="en-US" sz="1400" dirty="0"/>
          </a:p>
          <a:p>
            <a:r>
              <a:rPr lang="en-US" sz="1400" dirty="0"/>
              <a:t>CREATE TABLE </a:t>
            </a:r>
            <a:r>
              <a:rPr lang="en-US" sz="1400" dirty="0" err="1"/>
              <a:t>ActsIn</a:t>
            </a:r>
            <a:r>
              <a:rPr lang="en-US" sz="1400" dirty="0"/>
              <a:t> (</a:t>
            </a:r>
            <a:r>
              <a:rPr lang="en-US" sz="1400" dirty="0" err="1"/>
              <a:t>actor_id</a:t>
            </a:r>
            <a:r>
              <a:rPr lang="en-US" sz="1400" dirty="0"/>
              <a:t> INT, </a:t>
            </a:r>
            <a:r>
              <a:rPr lang="en-US" sz="1400" dirty="0" err="1"/>
              <a:t>movie_id</a:t>
            </a:r>
            <a:r>
              <a:rPr lang="en-US" sz="1400" dirty="0"/>
              <a:t> INT, PRIMARY KEY (</a:t>
            </a:r>
            <a:r>
              <a:rPr lang="en-US" sz="1400" dirty="0" err="1"/>
              <a:t>actor_id</a:t>
            </a:r>
            <a:r>
              <a:rPr lang="en-US" sz="1400" dirty="0"/>
              <a:t>, </a:t>
            </a:r>
            <a:r>
              <a:rPr lang="en-US" sz="1400" dirty="0" err="1"/>
              <a:t>movie_id</a:t>
            </a:r>
            <a:r>
              <a:rPr lang="en-US" sz="1400" dirty="0"/>
              <a:t>), role VARCHAR(500), FOREIGN KEY (</a:t>
            </a:r>
            <a:r>
              <a:rPr lang="en-US" sz="1400" dirty="0" err="1"/>
              <a:t>actor_id</a:t>
            </a:r>
            <a:r>
              <a:rPr lang="en-US" sz="1400" dirty="0"/>
              <a:t>) REFERENCES Actor(id),FOREIGN KEY (</a:t>
            </a:r>
            <a:r>
              <a:rPr lang="en-US" sz="1400" dirty="0" err="1"/>
              <a:t>movie_id</a:t>
            </a:r>
            <a:r>
              <a:rPr lang="en-US" sz="1400" dirty="0"/>
              <a:t>) REFERENCES Movie(id))</a:t>
            </a:r>
          </a:p>
          <a:p>
            <a:endParaRPr lang="en-US" sz="1400" dirty="0"/>
          </a:p>
          <a:p>
            <a:r>
              <a:rPr lang="en-US" sz="1400" dirty="0"/>
              <a:t>CREATE TABLE Directs (</a:t>
            </a:r>
            <a:r>
              <a:rPr lang="en-US" sz="1400" dirty="0" err="1"/>
              <a:t>director_id</a:t>
            </a:r>
            <a:r>
              <a:rPr lang="en-US" sz="1400" dirty="0"/>
              <a:t> INT, </a:t>
            </a:r>
            <a:r>
              <a:rPr lang="en-US" sz="1400" dirty="0" err="1"/>
              <a:t>movie_id</a:t>
            </a:r>
            <a:r>
              <a:rPr lang="en-US" sz="1400" dirty="0"/>
              <a:t> INT, PRIMARY KEY (</a:t>
            </a:r>
            <a:r>
              <a:rPr lang="en-US" sz="1400" dirty="0" err="1"/>
              <a:t>director_id</a:t>
            </a:r>
            <a:r>
              <a:rPr lang="en-US" sz="1400" dirty="0"/>
              <a:t>, </a:t>
            </a:r>
            <a:r>
              <a:rPr lang="en-US" sz="1400" dirty="0" err="1"/>
              <a:t>movie_id</a:t>
            </a:r>
            <a:r>
              <a:rPr lang="en-US" sz="1400" dirty="0"/>
              <a:t>), FOREIGN KEY (</a:t>
            </a:r>
            <a:r>
              <a:rPr lang="en-US" sz="1400" dirty="0" err="1"/>
              <a:t>director_id</a:t>
            </a:r>
            <a:r>
              <a:rPr lang="en-US" sz="1400" dirty="0"/>
              <a:t>) REFERENCES Director(id),FOREIGN KEY (</a:t>
            </a:r>
            <a:r>
              <a:rPr lang="en-US" sz="1400" dirty="0" err="1"/>
              <a:t>movie_id</a:t>
            </a:r>
            <a:r>
              <a:rPr lang="en-US" sz="1400" dirty="0"/>
              <a:t>) REFERENCES Movie(id))</a:t>
            </a:r>
          </a:p>
          <a:p>
            <a:endParaRPr lang="en-US" sz="1400" dirty="0"/>
          </a:p>
        </p:txBody>
      </p:sp>
    </p:spTree>
    <p:extLst>
      <p:ext uri="{BB962C8B-B14F-4D97-AF65-F5344CB8AC3E}">
        <p14:creationId xmlns:p14="http://schemas.microsoft.com/office/powerpoint/2010/main" val="1262391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482</Words>
  <Application>Microsoft Office PowerPoint</Application>
  <PresentationFormat>Widescreen</PresentationFormat>
  <Paragraphs>63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Garfield</dc:creator>
  <cp:lastModifiedBy>Nick Garfield</cp:lastModifiedBy>
  <cp:revision>10</cp:revision>
  <dcterms:created xsi:type="dcterms:W3CDTF">2024-11-12T18:44:16Z</dcterms:created>
  <dcterms:modified xsi:type="dcterms:W3CDTF">2024-11-12T20:50:00Z</dcterms:modified>
</cp:coreProperties>
</file>