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D658B-1E77-43B1-8073-7A63B651673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07C02-6347-4BF5-9E16-7A77B7E1D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AF66-4B95-117F-37BE-78618E5B6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Tobacco Use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4E791-7AEA-41F1-B2EA-8F434D602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95310"/>
            <a:ext cx="9387539" cy="502832"/>
          </a:xfrm>
        </p:spPr>
        <p:txBody>
          <a:bodyPr/>
          <a:lstStyle/>
          <a:p>
            <a:r>
              <a:rPr lang="en-US" dirty="0"/>
              <a:t>States with the highest Cigarette, Smokeless Tobacco and E-Cigarette 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F59F8-8FAC-4FC5-D997-DCE57AFEDB52}"/>
              </a:ext>
            </a:extLst>
          </p:cNvPr>
          <p:cNvSpPr txBox="1"/>
          <p:nvPr/>
        </p:nvSpPr>
        <p:spPr>
          <a:xfrm>
            <a:off x="1154954" y="564776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Zalak Gajjar</a:t>
            </a:r>
          </a:p>
        </p:txBody>
      </p:sp>
    </p:spTree>
    <p:extLst>
      <p:ext uri="{BB962C8B-B14F-4D97-AF65-F5344CB8AC3E}">
        <p14:creationId xmlns:p14="http://schemas.microsoft.com/office/powerpoint/2010/main" val="258158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0D6038-A175-909A-B45C-1AE81D5E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1272988"/>
            <a:ext cx="3307977" cy="36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C7A2AE-8F07-4CF9-DEA9-66A0B952065B}"/>
              </a:ext>
            </a:extLst>
          </p:cNvPr>
          <p:cNvSpPr txBox="1"/>
          <p:nvPr/>
        </p:nvSpPr>
        <p:spPr>
          <a:xfrm>
            <a:off x="1289901" y="5074022"/>
            <a:ext cx="286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States with Cigarette Use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8243C8-15D0-88FE-30B9-C198B0D28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19" y="1272988"/>
            <a:ext cx="3462178" cy="36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9958456-1012-D8D7-6703-CCD94FC8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57" y="1272989"/>
            <a:ext cx="3219289" cy="372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B3A8DF-2F9B-5D0E-874E-6FB8955B0BE2}"/>
              </a:ext>
            </a:extLst>
          </p:cNvPr>
          <p:cNvSpPr txBox="1"/>
          <p:nvPr/>
        </p:nvSpPr>
        <p:spPr>
          <a:xfrm>
            <a:off x="4303059" y="5091950"/>
            <a:ext cx="373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States with Smokeless Tobacco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6620B-B765-3571-144C-3470A5D21D2A}"/>
              </a:ext>
            </a:extLst>
          </p:cNvPr>
          <p:cNvSpPr txBox="1"/>
          <p:nvPr/>
        </p:nvSpPr>
        <p:spPr>
          <a:xfrm>
            <a:off x="8398432" y="5074022"/>
            <a:ext cx="296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States with E-Cigarette Use</a:t>
            </a:r>
          </a:p>
        </p:txBody>
      </p:sp>
    </p:spTree>
    <p:extLst>
      <p:ext uri="{BB962C8B-B14F-4D97-AF65-F5344CB8AC3E}">
        <p14:creationId xmlns:p14="http://schemas.microsoft.com/office/powerpoint/2010/main" val="82776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DFF93-A478-2006-9857-34405079CAE1}"/>
              </a:ext>
            </a:extLst>
          </p:cNvPr>
          <p:cNvSpPr txBox="1"/>
          <p:nvPr/>
        </p:nvSpPr>
        <p:spPr>
          <a:xfrm>
            <a:off x="1237129" y="2061883"/>
            <a:ext cx="9009529" cy="40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Cigarette(Adult) is the highest tobacco used among all states.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  West Virginia has the highest percentage of cigarette smokers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National Median(States and DC) has the highest percentage of smokeless tobacco users and  e-cig users.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C06C-724B-B361-81B7-320D81F6C4F0}"/>
              </a:ext>
            </a:extLst>
          </p:cNvPr>
          <p:cNvSpPr txBox="1"/>
          <p:nvPr/>
        </p:nvSpPr>
        <p:spPr>
          <a:xfrm>
            <a:off x="1479177" y="1066800"/>
            <a:ext cx="6813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1342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91</TotalTime>
  <Words>79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Helvetica Neue</vt:lpstr>
      <vt:lpstr>Wingdings 3</vt:lpstr>
      <vt:lpstr>Ion Boardroom</vt:lpstr>
      <vt:lpstr>Analysis of Tobacco Use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Tobacco Use </dc:title>
  <dc:creator>Vishal Gajjar</dc:creator>
  <cp:lastModifiedBy>Vishal Gajjar</cp:lastModifiedBy>
  <cp:revision>3</cp:revision>
  <dcterms:created xsi:type="dcterms:W3CDTF">2023-05-03T11:17:48Z</dcterms:created>
  <dcterms:modified xsi:type="dcterms:W3CDTF">2023-05-03T12:49:40Z</dcterms:modified>
</cp:coreProperties>
</file>