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D658B-1E77-43B1-8073-7A63B651673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07C02-6347-4BF5-9E16-7A77B7E1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6ED008E-FEE1-8504-EBF1-B1BFAB45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127986"/>
            <a:ext cx="5409592" cy="6479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BE3C3-4245-42BD-201B-6E58523F7BC6}"/>
              </a:ext>
            </a:extLst>
          </p:cNvPr>
          <p:cNvSpPr txBox="1"/>
          <p:nvPr/>
        </p:nvSpPr>
        <p:spPr>
          <a:xfrm>
            <a:off x="4112927" y="6392347"/>
            <a:ext cx="30495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*number is reduced to ensure a graph that fits on a screen and is still legible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422E9-4993-1558-B328-B1753217A9B0}"/>
              </a:ext>
            </a:extLst>
          </p:cNvPr>
          <p:cNvSpPr txBox="1"/>
          <p:nvPr/>
        </p:nvSpPr>
        <p:spPr>
          <a:xfrm>
            <a:off x="6096000" y="1525006"/>
            <a:ext cx="49597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the men reported in this data set, there were just over 5.6 million cigarette smokers, 3.6 million smokeless tobacco users, and 1.6 million e-cigarette smokers.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4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D5C5835-85EF-641F-E097-9C2F2466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9" y="201477"/>
            <a:ext cx="5825218" cy="6449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05D62-722C-4668-EC03-43AFDA64352A}"/>
              </a:ext>
            </a:extLst>
          </p:cNvPr>
          <p:cNvSpPr txBox="1"/>
          <p:nvPr/>
        </p:nvSpPr>
        <p:spPr>
          <a:xfrm>
            <a:off x="4329120" y="6304002"/>
            <a:ext cx="3792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</a:t>
            </a:r>
            <a:r>
              <a:rPr lang="en-US" sz="1200"/>
              <a:t>number is reduced to ensure a graph that fits on a screen and is still legible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2B04C-94B4-FE99-5591-A2F2070C4978}"/>
              </a:ext>
            </a:extLst>
          </p:cNvPr>
          <p:cNvSpPr txBox="1"/>
          <p:nvPr/>
        </p:nvSpPr>
        <p:spPr>
          <a:xfrm>
            <a:off x="6476865" y="610136"/>
            <a:ext cx="444425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total, there were 7.6 million cigarette smokers, 4.7 million smokeless tobacco users, and just under 2 million e-cigarette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were more women reported as cigarette smokers than in any category of men by 2 million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6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8063D50-F2B8-6470-8CAA-1F661369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670623"/>
            <a:ext cx="4828707" cy="553433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1C5B88-2788-DB2B-CC95-DB4D1FC9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5" y="634872"/>
            <a:ext cx="5434496" cy="519853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Overall, cigarettes are the most widely used form of tobacco between both genders. There were just over 13 million cigarette smokers reported throughout the US.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For both genders, e-cigarettes are used less than the other types of tobacco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Both genders had the same pattern of usage as cigarettes being the most prevalent, then smokeless tobacco, then e-cigarettes</a:t>
            </a:r>
          </a:p>
        </p:txBody>
      </p:sp>
    </p:spTree>
    <p:extLst>
      <p:ext uri="{BB962C8B-B14F-4D97-AF65-F5344CB8AC3E}">
        <p14:creationId xmlns:p14="http://schemas.microsoft.com/office/powerpoint/2010/main" val="316419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134</TotalTime>
  <Words>168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Tobacco Use</dc:title>
  <dc:creator>Vishal Gajjar</dc:creator>
  <cp:lastModifiedBy>Anna</cp:lastModifiedBy>
  <cp:revision>4</cp:revision>
  <dcterms:created xsi:type="dcterms:W3CDTF">2023-05-03T11:17:48Z</dcterms:created>
  <dcterms:modified xsi:type="dcterms:W3CDTF">2023-05-03T23:46:19Z</dcterms:modified>
</cp:coreProperties>
</file>