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5"/>
  </p:notesMasterIdLst>
  <p:sldIdLst>
    <p:sldId id="260" r:id="rId3"/>
    <p:sldId id="268" r:id="rId4"/>
    <p:sldId id="256" r:id="rId5"/>
    <p:sldId id="257" r:id="rId6"/>
    <p:sldId id="262" r:id="rId7"/>
    <p:sldId id="263" r:id="rId8"/>
    <p:sldId id="269" r:id="rId9"/>
    <p:sldId id="270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2689-019B-4549-8083-7D995711BD96}" v="12" dt="2023-05-03T23:55:2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5FCB-D0C7-49D4-A866-BC692C59D5C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4B67-60BC-4FDE-B34F-6EFF5B3FB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35882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358829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e35882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e358829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e358829a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3e358829a8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358829a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358829a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3e358829a8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99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23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41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321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14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70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334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5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98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073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7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63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00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170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93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22A405-4DF7-4C86-A78B-B0D4F24B156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41D33D-9509-4865-BDE8-7A5CB7DD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22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In The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Zalak Gajjar</a:t>
            </a: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number is reduced to ensure a graph that fits on a screen and is still legible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total, there were 7.6 million cigarette smokers, 4.7 million smokeless tobacco users, and just under 2 million e-cigarette users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were more women reported as cigarette smokers than in any category of men by 2 million people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6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Chi-Square Test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18350" y="1481225"/>
            <a:ext cx="10503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H0: There is no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H1: There is a significant association between gender and cigarette use.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Critical Value = 3.84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Chi-Square Value = 65.64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65.64 &gt; 3.84 so the results are statistically significant and we can reject the null hypothesis.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BE28-CD2A-9BED-5D62-046B7E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B31-FBAB-FA7F-8879-35B91077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most popular tobacco products by age group?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has tobacco product use changed over time?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states with the highest cigarette, smokeless, and e-cig use?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differences in tobacco use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4F8FEC-1E8E-6AA0-2A9E-AD349CD7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131" y="829848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Tobacco Preference for younger adult's vs All Age’s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F599F4-28A3-F5C2-956C-C45488CB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2161559"/>
            <a:ext cx="5732579" cy="423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50302BDF-5DFF-6539-246A-73A7B27BEC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570" y="5995712"/>
            <a:ext cx="532408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Cigarette Use (Adults) 8613 Smokeless Tobacco Use (Adults) 7179 Cessation (Adults) 2880 E-Cigarette Use (Adults) 2511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71F075C-E218-08A2-2DAB-97E81E61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18" y="2161559"/>
            <a:ext cx="5509941" cy="423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2377BA67-174E-A708-88CC-9DEC4006332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79730" y="6091813"/>
            <a:ext cx="57081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Smokeless Tobacco Use (Adults) 477 Cigarette Use (Adults) 477 E-Cigarette Use (Adults) 139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0378-9491-5D98-90E1-C34B31190483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508-A0B2-B992-CD9C-A1C3AF31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Products vs Age- Conclusions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2BD2-B17A-5E08-7439-356CAF4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Younger American adults are not more likely to prefer other tobacco products vs cigarettes </a:t>
            </a:r>
          </a:p>
          <a:p>
            <a:r>
              <a:rPr lang="en-US" dirty="0"/>
              <a:t>Americans between the ages on 18-24  consume smokeless tobacco and cigarettes at the same rate</a:t>
            </a:r>
          </a:p>
          <a:p>
            <a:r>
              <a:rPr lang="en-US" dirty="0"/>
              <a:t>Age does not seem to be a strong correlation in tobacco preference based on the data we used.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3D0D3-4C7B-5ACC-7F3B-375022347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3E0A8-FA87-3289-5B43-A560006EE10D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9E813-EB27-9A27-D587-B9BF6F154387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0FAE1-D51B-B5FD-4552-F4C84A35995F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F923-99D3-53E2-9545-9D32D575C0CE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/>
        </p:nvSpPr>
        <p:spPr>
          <a:xfrm>
            <a:off x="761377" y="773213"/>
            <a:ext cx="6813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2141500"/>
            <a:ext cx="3693468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50" y="2141500"/>
            <a:ext cx="3995526" cy="2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075" y="2141500"/>
            <a:ext cx="3546026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761375" y="773225"/>
            <a:ext cx="9921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Tobacco Use Over Time - Conclusions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015454" y="1607983"/>
            <a:ext cx="9009600" cy="3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Cigarette use declined from 2011-2019.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Smokeless tobacco use has not clearly trended in one direction from 2011-2019, and has remained low compared to cigarette use.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is not enough data on e-cigarette use to determine a trend.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24790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Cigarette(Adult) is the highest tobacco used among all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  West Virginia has the highest percentage of cigarette smokers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National Median(States and DC) has the highest percentage of smokeless tobacco users and  e-cig users.</a:t>
            </a:r>
          </a:p>
          <a:p>
            <a:pPr marL="285750" marR="0" lvl="0" indent="-285750" algn="l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53947-CDE4-E88A-710E-9DF013FB3E75}"/>
              </a:ext>
            </a:extLst>
          </p:cNvPr>
          <p:cNvSpPr txBox="1"/>
          <p:nvPr/>
        </p:nvSpPr>
        <p:spPr>
          <a:xfrm>
            <a:off x="3047071" y="323318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6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5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2861</TotalTime>
  <Words>505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Helvetica Neue</vt:lpstr>
      <vt:lpstr>Noto Sans Symbols</vt:lpstr>
      <vt:lpstr>Wingdings 3</vt:lpstr>
      <vt:lpstr>Ion Boardroom</vt:lpstr>
      <vt:lpstr>1_Ion Boardroom</vt:lpstr>
      <vt:lpstr>Analysis of Tobacco Use In The US </vt:lpstr>
      <vt:lpstr>Research Questions </vt:lpstr>
      <vt:lpstr>PowerPoint Presentation</vt:lpstr>
      <vt:lpstr>Tobacco Products vs Age- Conclusions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Miller</dc:creator>
  <cp:lastModifiedBy>Nick Miller</cp:lastModifiedBy>
  <cp:revision>2</cp:revision>
  <dcterms:created xsi:type="dcterms:W3CDTF">2023-05-02T00:36:45Z</dcterms:created>
  <dcterms:modified xsi:type="dcterms:W3CDTF">2023-05-04T00:18:43Z</dcterms:modified>
</cp:coreProperties>
</file>