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EEC2-EE17-494B-9948-F29ED8F24E0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1A4-BE8C-4E35-8B6E-F472A832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EEC2-EE17-494B-9948-F29ED8F24E0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1A4-BE8C-4E35-8B6E-F472A832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EEC2-EE17-494B-9948-F29ED8F24E0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1A4-BE8C-4E35-8B6E-F472A832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8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EEC2-EE17-494B-9948-F29ED8F24E0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1A4-BE8C-4E35-8B6E-F472A832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9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EEC2-EE17-494B-9948-F29ED8F24E0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1A4-BE8C-4E35-8B6E-F472A832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2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EEC2-EE17-494B-9948-F29ED8F24E0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1A4-BE8C-4E35-8B6E-F472A832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EEC2-EE17-494B-9948-F29ED8F24E0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1A4-BE8C-4E35-8B6E-F472A832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3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EEC2-EE17-494B-9948-F29ED8F24E0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1A4-BE8C-4E35-8B6E-F472A832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5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EEC2-EE17-494B-9948-F29ED8F24E0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1A4-BE8C-4E35-8B6E-F472A832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3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EEC2-EE17-494B-9948-F29ED8F24E0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1A4-BE8C-4E35-8B6E-F472A832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3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EEC2-EE17-494B-9948-F29ED8F24E0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1A4-BE8C-4E35-8B6E-F472A832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3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5EEC2-EE17-494B-9948-F29ED8F24E0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11A4-BE8C-4E35-8B6E-F472A832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4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Playe</a:t>
            </a:r>
            <a:r>
              <a:rPr lang="en-US" dirty="0"/>
              <a:t>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Attack an enemy character</a:t>
            </a:r>
          </a:p>
          <a:p>
            <a:pPr marL="0" indent="0">
              <a:buNone/>
            </a:pPr>
            <a:r>
              <a:rPr lang="en-US" dirty="0" smtClean="0"/>
              <a:t>Pick up treasure from enemy or the ground</a:t>
            </a:r>
          </a:p>
          <a:p>
            <a:pPr marL="0" indent="0">
              <a:buNone/>
            </a:pPr>
            <a:r>
              <a:rPr lang="en-US" dirty="0" smtClean="0"/>
              <a:t>Can check if about to hit a wall.</a:t>
            </a:r>
          </a:p>
          <a:p>
            <a:pPr marL="0" indent="0">
              <a:buNone/>
            </a:pPr>
            <a:r>
              <a:rPr lang="en-US" dirty="0" smtClean="0"/>
              <a:t>Dies if health goes to 0</a:t>
            </a:r>
          </a:p>
          <a:p>
            <a:pPr marL="0" indent="0">
              <a:buNone/>
            </a:pPr>
            <a:r>
              <a:rPr lang="en-US" dirty="0" smtClean="0"/>
              <a:t>Wins if player survives through round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Number of responsibilities: 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Maze</a:t>
            </a:r>
          </a:p>
          <a:p>
            <a:pPr marL="0" indent="0">
              <a:buNone/>
            </a:pPr>
            <a:r>
              <a:rPr lang="en-US" dirty="0" smtClean="0"/>
              <a:t>Enemy</a:t>
            </a:r>
          </a:p>
          <a:p>
            <a:pPr marL="0" indent="0">
              <a:buNone/>
            </a:pPr>
            <a:r>
              <a:rPr lang="en-US" dirty="0" smtClean="0"/>
              <a:t>Treasure</a:t>
            </a:r>
          </a:p>
          <a:p>
            <a:pPr marL="0" indent="0">
              <a:buNone/>
            </a:pPr>
            <a:r>
              <a:rPr lang="en-US" dirty="0" smtClean="0"/>
              <a:t>Game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Number of Collaborators: 4</a:t>
            </a:r>
          </a:p>
        </p:txBody>
      </p:sp>
    </p:spTree>
    <p:extLst>
      <p:ext uri="{BB962C8B-B14F-4D97-AF65-F5344CB8AC3E}">
        <p14:creationId xmlns:p14="http://schemas.microsoft.com/office/powerpoint/2010/main" val="275071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029" y="365126"/>
            <a:ext cx="7500277" cy="63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0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642937"/>
            <a:ext cx="81438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8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67" y="365125"/>
            <a:ext cx="10609243" cy="56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2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704" y="917670"/>
            <a:ext cx="7286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0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738187"/>
            <a:ext cx="108108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7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214437"/>
            <a:ext cx="101441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9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Attacks player</a:t>
            </a:r>
          </a:p>
          <a:p>
            <a:pPr marL="0" indent="0">
              <a:buNone/>
            </a:pPr>
            <a:r>
              <a:rPr lang="en-US" dirty="0" smtClean="0"/>
              <a:t>Drops treasure (certain probability)</a:t>
            </a:r>
          </a:p>
          <a:p>
            <a:pPr marL="0" indent="0">
              <a:buNone/>
            </a:pPr>
            <a:r>
              <a:rPr lang="en-US" dirty="0" smtClean="0"/>
              <a:t>Dies if health goes to zero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Number of Responsibilities: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Player</a:t>
            </a:r>
          </a:p>
          <a:p>
            <a:pPr marL="0" indent="0">
              <a:buNone/>
            </a:pPr>
            <a:r>
              <a:rPr lang="en-US" dirty="0" smtClean="0"/>
              <a:t>Maze</a:t>
            </a:r>
          </a:p>
          <a:p>
            <a:pPr marL="0" indent="0">
              <a:buNone/>
            </a:pPr>
            <a:r>
              <a:rPr lang="en-US" dirty="0" smtClean="0"/>
              <a:t>Game</a:t>
            </a:r>
          </a:p>
          <a:p>
            <a:pPr marL="0" indent="0">
              <a:buNone/>
            </a:pPr>
            <a:r>
              <a:rPr lang="en-US" dirty="0" smtClean="0"/>
              <a:t>Treasure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Number of Collaborators: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4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Generated by the Maze Generator</a:t>
            </a:r>
          </a:p>
          <a:p>
            <a:pPr marL="0" indent="0">
              <a:buNone/>
            </a:pPr>
            <a:r>
              <a:rPr lang="en-US" dirty="0" smtClean="0"/>
              <a:t>Keeps track of what level player is on.</a:t>
            </a:r>
          </a:p>
          <a:p>
            <a:pPr marL="0" indent="0">
              <a:buNone/>
            </a:pPr>
            <a:r>
              <a:rPr lang="en-US" dirty="0" smtClean="0"/>
              <a:t>Holds locations of everything.</a:t>
            </a:r>
          </a:p>
          <a:p>
            <a:pPr marL="0" indent="0">
              <a:buNone/>
            </a:pPr>
            <a:r>
              <a:rPr lang="en-US" dirty="0" smtClean="0"/>
              <a:t>Checks if the player is on the winning spot.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Number of Responsibilities: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Maze Generator</a:t>
            </a:r>
          </a:p>
          <a:p>
            <a:pPr marL="0" indent="0">
              <a:buNone/>
            </a:pPr>
            <a:r>
              <a:rPr lang="en-US" dirty="0" smtClean="0"/>
              <a:t>Tile</a:t>
            </a:r>
          </a:p>
          <a:p>
            <a:pPr marL="0" indent="0">
              <a:buNone/>
            </a:pPr>
            <a:r>
              <a:rPr lang="en-US" dirty="0" smtClean="0"/>
              <a:t>Game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Number of Collaborators: 5</a:t>
            </a:r>
          </a:p>
        </p:txBody>
      </p:sp>
    </p:spTree>
    <p:extLst>
      <p:ext uri="{BB962C8B-B14F-4D97-AF65-F5344CB8AC3E}">
        <p14:creationId xmlns:p14="http://schemas.microsoft.com/office/powerpoint/2010/main" val="336498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Maze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Creates the mazes</a:t>
            </a:r>
          </a:p>
          <a:p>
            <a:pPr marL="0" indent="0">
              <a:buNone/>
            </a:pPr>
            <a:r>
              <a:rPr lang="en-US" dirty="0" smtClean="0"/>
              <a:t>Checks if the player can get to the end of the maze (Flood Fill Method).</a:t>
            </a:r>
          </a:p>
          <a:p>
            <a:pPr marL="0" indent="0">
              <a:buNone/>
            </a:pPr>
            <a:r>
              <a:rPr lang="en-US" dirty="0" smtClean="0"/>
              <a:t>Outputs each maze to a .txt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Number of Responsibilities: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Maze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Number of Collaborators: 1</a:t>
            </a:r>
          </a:p>
        </p:txBody>
      </p:sp>
    </p:spTree>
    <p:extLst>
      <p:ext uri="{BB962C8B-B14F-4D97-AF65-F5344CB8AC3E}">
        <p14:creationId xmlns:p14="http://schemas.microsoft.com/office/powerpoint/2010/main" val="302957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Increases the stats of the player based on the type.</a:t>
            </a:r>
          </a:p>
          <a:p>
            <a:pPr marL="0" indent="0">
              <a:buNone/>
            </a:pPr>
            <a:r>
              <a:rPr lang="en-US" dirty="0" smtClean="0"/>
              <a:t>Can be dropped by enemy or found on the floor of the maze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Number of Responsibilities: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Maze</a:t>
            </a:r>
          </a:p>
          <a:p>
            <a:pPr marL="0" indent="0">
              <a:buNone/>
            </a:pPr>
            <a:r>
              <a:rPr lang="en-US" dirty="0" smtClean="0"/>
              <a:t>Player</a:t>
            </a:r>
          </a:p>
          <a:p>
            <a:pPr marL="0" indent="0">
              <a:buNone/>
            </a:pPr>
            <a:r>
              <a:rPr lang="en-US" dirty="0" smtClean="0"/>
              <a:t>Enemy</a:t>
            </a:r>
          </a:p>
          <a:p>
            <a:pPr marL="0" indent="0">
              <a:buNone/>
            </a:pPr>
            <a:r>
              <a:rPr lang="en-US" dirty="0" smtClean="0"/>
              <a:t>Game</a:t>
            </a:r>
          </a:p>
          <a:p>
            <a:pPr marL="0" indent="0">
              <a:buNone/>
            </a:pPr>
            <a:r>
              <a:rPr lang="en-US" dirty="0" smtClean="0"/>
              <a:t>Maze Generator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Number of Collaborators: 5</a:t>
            </a:r>
          </a:p>
        </p:txBody>
      </p:sp>
    </p:spTree>
    <p:extLst>
      <p:ext uri="{BB962C8B-B14F-4D97-AF65-F5344CB8AC3E}">
        <p14:creationId xmlns:p14="http://schemas.microsoft.com/office/powerpoint/2010/main" val="23896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Weapon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Compares with the weapon of the player to see if the weapon is better than the player’s</a:t>
            </a:r>
          </a:p>
          <a:p>
            <a:pPr marL="0" indent="0">
              <a:buNone/>
            </a:pPr>
            <a:r>
              <a:rPr lang="en-US" dirty="0" smtClean="0"/>
              <a:t>Increases stats of the player.</a:t>
            </a:r>
          </a:p>
          <a:p>
            <a:pPr marL="0" indent="0">
              <a:buNone/>
            </a:pPr>
            <a:r>
              <a:rPr lang="en-US" dirty="0" smtClean="0"/>
              <a:t>Creates Unique Weapon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Number of Responsibilities: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Player</a:t>
            </a:r>
          </a:p>
          <a:p>
            <a:pPr marL="0" indent="0">
              <a:buNone/>
            </a:pPr>
            <a:r>
              <a:rPr lang="en-US" dirty="0" smtClean="0"/>
              <a:t>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Number of Collaborators: 1</a:t>
            </a:r>
          </a:p>
        </p:txBody>
      </p:sp>
    </p:spTree>
    <p:extLst>
      <p:ext uri="{BB962C8B-B14F-4D97-AF65-F5344CB8AC3E}">
        <p14:creationId xmlns:p14="http://schemas.microsoft.com/office/powerpoint/2010/main" val="43945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Runs the processes of the game</a:t>
            </a:r>
          </a:p>
          <a:p>
            <a:pPr marL="0" indent="0">
              <a:buNone/>
            </a:pPr>
            <a:r>
              <a:rPr lang="en-US" dirty="0" smtClean="0"/>
              <a:t>Manages the player, enemies, mazes, and treasure</a:t>
            </a:r>
          </a:p>
          <a:p>
            <a:pPr marL="0" indent="0">
              <a:buNone/>
            </a:pPr>
            <a:r>
              <a:rPr lang="en-US" dirty="0" smtClean="0"/>
              <a:t>Checks for winning and losing conditions using objects within the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Number of Responsibilities: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Maze</a:t>
            </a:r>
          </a:p>
          <a:p>
            <a:pPr marL="0" indent="0">
              <a:buNone/>
            </a:pPr>
            <a:r>
              <a:rPr lang="en-US" dirty="0" smtClean="0"/>
              <a:t>Maze Generator</a:t>
            </a:r>
          </a:p>
          <a:p>
            <a:pPr marL="0" indent="0">
              <a:buNone/>
            </a:pPr>
            <a:r>
              <a:rPr lang="en-US" dirty="0" smtClean="0"/>
              <a:t>Player</a:t>
            </a:r>
          </a:p>
          <a:p>
            <a:pPr marL="0" indent="0">
              <a:buNone/>
            </a:pPr>
            <a:r>
              <a:rPr lang="en-US" dirty="0" smtClean="0"/>
              <a:t>Enemy</a:t>
            </a:r>
          </a:p>
          <a:p>
            <a:pPr marL="0" indent="0">
              <a:buNone/>
            </a:pPr>
            <a:r>
              <a:rPr lang="en-US" dirty="0" smtClean="0"/>
              <a:t>Treasure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Number </a:t>
            </a:r>
            <a:r>
              <a:rPr lang="en-US" smtClean="0"/>
              <a:t>of Collaborators: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7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Holds player, weapon, treasure, or enemies.</a:t>
            </a:r>
          </a:p>
          <a:p>
            <a:pPr marL="0" indent="0">
              <a:buNone/>
            </a:pPr>
            <a:r>
              <a:rPr lang="en-US" dirty="0" smtClean="0"/>
              <a:t>Allows player to exit to the next level.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Number of Responsibilities: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Maze</a:t>
            </a:r>
          </a:p>
          <a:p>
            <a:pPr marL="0" indent="0">
              <a:buNone/>
            </a:pPr>
            <a:r>
              <a:rPr lang="en-US" dirty="0" smtClean="0"/>
              <a:t>Maze Generator</a:t>
            </a:r>
          </a:p>
          <a:p>
            <a:pPr marL="0" indent="0">
              <a:buNone/>
            </a:pPr>
            <a:r>
              <a:rPr lang="en-US" dirty="0" smtClean="0"/>
              <a:t>Player</a:t>
            </a:r>
          </a:p>
          <a:p>
            <a:pPr marL="0" indent="0">
              <a:buNone/>
            </a:pPr>
            <a:r>
              <a:rPr lang="en-US" dirty="0" smtClean="0"/>
              <a:t>Weapon</a:t>
            </a:r>
          </a:p>
          <a:p>
            <a:pPr marL="0" indent="0">
              <a:buNone/>
            </a:pPr>
            <a:r>
              <a:rPr lang="en-US" dirty="0" smtClean="0"/>
              <a:t>Treasure</a:t>
            </a:r>
          </a:p>
          <a:p>
            <a:pPr marL="0" indent="0">
              <a:buNone/>
            </a:pPr>
            <a:r>
              <a:rPr lang="en-US" dirty="0" smtClean="0"/>
              <a:t>Enemy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Number of Collaborators: 6</a:t>
            </a:r>
          </a:p>
        </p:txBody>
      </p:sp>
    </p:spTree>
    <p:extLst>
      <p:ext uri="{BB962C8B-B14F-4D97-AF65-F5344CB8AC3E}">
        <p14:creationId xmlns:p14="http://schemas.microsoft.com/office/powerpoint/2010/main" val="352965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" y="299751"/>
            <a:ext cx="10322522" cy="6420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8" y="200598"/>
            <a:ext cx="11252332" cy="64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9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326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Player</vt:lpstr>
      <vt:lpstr>Enemy</vt:lpstr>
      <vt:lpstr>Maze</vt:lpstr>
      <vt:lpstr>Maze Generator</vt:lpstr>
      <vt:lpstr>Treasure</vt:lpstr>
      <vt:lpstr>Weapon</vt:lpstr>
      <vt:lpstr>Game</vt:lpstr>
      <vt:lpstr>Tile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</dc:title>
  <dc:creator>Nick Miller</dc:creator>
  <cp:lastModifiedBy>Nick Miller</cp:lastModifiedBy>
  <cp:revision>27</cp:revision>
  <dcterms:created xsi:type="dcterms:W3CDTF">2015-09-18T21:09:32Z</dcterms:created>
  <dcterms:modified xsi:type="dcterms:W3CDTF">2015-09-21T01:10:50Z</dcterms:modified>
</cp:coreProperties>
</file>