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4A416-1BE0-492F-8FD2-37D2B4A1B09D}" v="16" dt="2025-02-05T23:59:4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Jain" userId="84f68c42a983467c" providerId="LiveId" clId="{0C44A416-1BE0-492F-8FD2-37D2B4A1B09D}"/>
    <pc:docChg chg="undo custSel addSld modSld sldOrd">
      <pc:chgData name="Nick Jain" userId="84f68c42a983467c" providerId="LiveId" clId="{0C44A416-1BE0-492F-8FD2-37D2B4A1B09D}" dt="2025-02-06T00:00:26.202" v="890" actId="1076"/>
      <pc:docMkLst>
        <pc:docMk/>
      </pc:docMkLst>
      <pc:sldChg chg="addSp delSp modSp new mod">
        <pc:chgData name="Nick Jain" userId="84f68c42a983467c" providerId="LiveId" clId="{0C44A416-1BE0-492F-8FD2-37D2B4A1B09D}" dt="2025-02-06T00:00:26.202" v="890" actId="1076"/>
        <pc:sldMkLst>
          <pc:docMk/>
          <pc:sldMk cId="549108379" sldId="256"/>
        </pc:sldMkLst>
        <pc:spChg chg="del">
          <ac:chgData name="Nick Jain" userId="84f68c42a983467c" providerId="LiveId" clId="{0C44A416-1BE0-492F-8FD2-37D2B4A1B09D}" dt="2025-02-05T23:52:33.558" v="1" actId="478"/>
          <ac:spMkLst>
            <pc:docMk/>
            <pc:sldMk cId="549108379" sldId="256"/>
            <ac:spMk id="2" creationId="{79D9DEE7-FF32-3101-11CE-C1C8055170B1}"/>
          </ac:spMkLst>
        </pc:spChg>
        <pc:spChg chg="del">
          <ac:chgData name="Nick Jain" userId="84f68c42a983467c" providerId="LiveId" clId="{0C44A416-1BE0-492F-8FD2-37D2B4A1B09D}" dt="2025-02-05T23:52:33.558" v="1" actId="478"/>
          <ac:spMkLst>
            <pc:docMk/>
            <pc:sldMk cId="549108379" sldId="256"/>
            <ac:spMk id="3" creationId="{DB444F49-114A-5C33-98CA-ED0C605B03A3}"/>
          </ac:spMkLst>
        </pc:spChg>
        <pc:spChg chg="add mod">
          <ac:chgData name="Nick Jain" userId="84f68c42a983467c" providerId="LiveId" clId="{0C44A416-1BE0-492F-8FD2-37D2B4A1B09D}" dt="2025-02-05T23:59:02.071" v="780" actId="1076"/>
          <ac:spMkLst>
            <pc:docMk/>
            <pc:sldMk cId="549108379" sldId="256"/>
            <ac:spMk id="4" creationId="{FB97437A-A5B0-2973-5491-37C8B68820E2}"/>
          </ac:spMkLst>
        </pc:spChg>
        <pc:spChg chg="add del mod">
          <ac:chgData name="Nick Jain" userId="84f68c42a983467c" providerId="LiveId" clId="{0C44A416-1BE0-492F-8FD2-37D2B4A1B09D}" dt="2025-02-05T23:55:56.565" v="620" actId="478"/>
          <ac:spMkLst>
            <pc:docMk/>
            <pc:sldMk cId="549108379" sldId="256"/>
            <ac:spMk id="5" creationId="{491012CE-148F-C5F9-E371-DC7E2F9BCAAB}"/>
          </ac:spMkLst>
        </pc:spChg>
        <pc:spChg chg="add del mod">
          <ac:chgData name="Nick Jain" userId="84f68c42a983467c" providerId="LiveId" clId="{0C44A416-1BE0-492F-8FD2-37D2B4A1B09D}" dt="2025-02-05T23:55:57.268" v="621" actId="478"/>
          <ac:spMkLst>
            <pc:docMk/>
            <pc:sldMk cId="549108379" sldId="256"/>
            <ac:spMk id="6" creationId="{0A9AB7AC-C6C5-9FB2-048C-9BBE989F4B9F}"/>
          </ac:spMkLst>
        </pc:spChg>
        <pc:spChg chg="add del mod">
          <ac:chgData name="Nick Jain" userId="84f68c42a983467c" providerId="LiveId" clId="{0C44A416-1BE0-492F-8FD2-37D2B4A1B09D}" dt="2025-02-05T23:58:26.737" v="758" actId="478"/>
          <ac:spMkLst>
            <pc:docMk/>
            <pc:sldMk cId="549108379" sldId="256"/>
            <ac:spMk id="7" creationId="{87D45F97-BBCF-6496-B4B4-CC1EF84BBD06}"/>
          </ac:spMkLst>
        </pc:spChg>
        <pc:spChg chg="add mod">
          <ac:chgData name="Nick Jain" userId="84f68c42a983467c" providerId="LiveId" clId="{0C44A416-1BE0-492F-8FD2-37D2B4A1B09D}" dt="2025-02-05T23:59:02.071" v="780" actId="1076"/>
          <ac:spMkLst>
            <pc:docMk/>
            <pc:sldMk cId="549108379" sldId="256"/>
            <ac:spMk id="8" creationId="{55EA8E25-06EE-6E3C-8758-F095676ACF57}"/>
          </ac:spMkLst>
        </pc:spChg>
        <pc:spChg chg="add del mod">
          <ac:chgData name="Nick Jain" userId="84f68c42a983467c" providerId="LiveId" clId="{0C44A416-1BE0-492F-8FD2-37D2B4A1B09D}" dt="2025-02-05T23:57:25.734" v="712" actId="478"/>
          <ac:spMkLst>
            <pc:docMk/>
            <pc:sldMk cId="549108379" sldId="256"/>
            <ac:spMk id="11" creationId="{1E682B97-8A02-FDD6-6A1C-4C05C1258004}"/>
          </ac:spMkLst>
        </pc:spChg>
        <pc:spChg chg="add del mod">
          <ac:chgData name="Nick Jain" userId="84f68c42a983467c" providerId="LiveId" clId="{0C44A416-1BE0-492F-8FD2-37D2B4A1B09D}" dt="2025-02-05T23:57:15.421" v="688" actId="478"/>
          <ac:spMkLst>
            <pc:docMk/>
            <pc:sldMk cId="549108379" sldId="256"/>
            <ac:spMk id="19" creationId="{9D9B44EE-F17D-625F-9609-87F9DB2607A9}"/>
          </ac:spMkLst>
        </pc:spChg>
        <pc:spChg chg="add del mod">
          <ac:chgData name="Nick Jain" userId="84f68c42a983467c" providerId="LiveId" clId="{0C44A416-1BE0-492F-8FD2-37D2B4A1B09D}" dt="2025-02-05T23:59:46.096" v="824" actId="478"/>
          <ac:spMkLst>
            <pc:docMk/>
            <pc:sldMk cId="549108379" sldId="256"/>
            <ac:spMk id="21" creationId="{7ED62AB4-153D-9B0B-FA2C-ABCEF58A24C3}"/>
          </ac:spMkLst>
        </pc:spChg>
        <pc:spChg chg="add del mod">
          <ac:chgData name="Nick Jain" userId="84f68c42a983467c" providerId="LiveId" clId="{0C44A416-1BE0-492F-8FD2-37D2B4A1B09D}" dt="2025-02-05T23:56:55.387" v="658" actId="478"/>
          <ac:spMkLst>
            <pc:docMk/>
            <pc:sldMk cId="549108379" sldId="256"/>
            <ac:spMk id="22" creationId="{2A3BC5B8-365E-7BCA-3E8B-7DDE6082D861}"/>
          </ac:spMkLst>
        </pc:spChg>
        <pc:spChg chg="add del mod">
          <ac:chgData name="Nick Jain" userId="84f68c42a983467c" providerId="LiveId" clId="{0C44A416-1BE0-492F-8FD2-37D2B4A1B09D}" dt="2025-02-06T00:00:04.374" v="863" actId="478"/>
          <ac:spMkLst>
            <pc:docMk/>
            <pc:sldMk cId="549108379" sldId="256"/>
            <ac:spMk id="24" creationId="{C7CF848E-32B1-5AFE-292A-D4AE9309B07D}"/>
          </ac:spMkLst>
        </pc:spChg>
        <pc:spChg chg="add del mod">
          <ac:chgData name="Nick Jain" userId="84f68c42a983467c" providerId="LiveId" clId="{0C44A416-1BE0-492F-8FD2-37D2B4A1B09D}" dt="2025-02-05T23:59:19.824" v="786" actId="478"/>
          <ac:spMkLst>
            <pc:docMk/>
            <pc:sldMk cId="549108379" sldId="256"/>
            <ac:spMk id="31" creationId="{98E881AA-196B-96FD-FECE-B3CFBB1E4A88}"/>
          </ac:spMkLst>
        </pc:spChg>
        <pc:spChg chg="add mod">
          <ac:chgData name="Nick Jain" userId="84f68c42a983467c" providerId="LiveId" clId="{0C44A416-1BE0-492F-8FD2-37D2B4A1B09D}" dt="2025-02-05T23:59:05.509" v="781" actId="1076"/>
          <ac:spMkLst>
            <pc:docMk/>
            <pc:sldMk cId="549108379" sldId="256"/>
            <ac:spMk id="46" creationId="{8C8EACC1-0994-8927-313D-A600B5E6F2E2}"/>
          </ac:spMkLst>
        </pc:spChg>
        <pc:spChg chg="add mod">
          <ac:chgData name="Nick Jain" userId="84f68c42a983467c" providerId="LiveId" clId="{0C44A416-1BE0-492F-8FD2-37D2B4A1B09D}" dt="2025-02-05T23:59:14.620" v="785" actId="20577"/>
          <ac:spMkLst>
            <pc:docMk/>
            <pc:sldMk cId="549108379" sldId="256"/>
            <ac:spMk id="47" creationId="{3449259F-33B8-1085-BDDE-C7C1F7561DEE}"/>
          </ac:spMkLst>
        </pc:spChg>
        <pc:spChg chg="add mod">
          <ac:chgData name="Nick Jain" userId="84f68c42a983467c" providerId="LiveId" clId="{0C44A416-1BE0-492F-8FD2-37D2B4A1B09D}" dt="2025-02-05T23:59:37.733" v="821" actId="1076"/>
          <ac:spMkLst>
            <pc:docMk/>
            <pc:sldMk cId="549108379" sldId="256"/>
            <ac:spMk id="48" creationId="{E7C54FFB-3EFD-1DDF-82B5-7FDA2533365B}"/>
          </ac:spMkLst>
        </pc:spChg>
        <pc:spChg chg="add mod">
          <ac:chgData name="Nick Jain" userId="84f68c42a983467c" providerId="LiveId" clId="{0C44A416-1BE0-492F-8FD2-37D2B4A1B09D}" dt="2025-02-05T23:59:53.343" v="860" actId="20577"/>
          <ac:spMkLst>
            <pc:docMk/>
            <pc:sldMk cId="549108379" sldId="256"/>
            <ac:spMk id="53" creationId="{A3EEE5FE-4864-F6C4-DCF2-7BDB39DA77FE}"/>
          </ac:spMkLst>
        </pc:spChg>
        <pc:spChg chg="add mod">
          <ac:chgData name="Nick Jain" userId="84f68c42a983467c" providerId="LiveId" clId="{0C44A416-1BE0-492F-8FD2-37D2B4A1B09D}" dt="2025-02-06T00:00:26.202" v="890" actId="1076"/>
          <ac:spMkLst>
            <pc:docMk/>
            <pc:sldMk cId="549108379" sldId="256"/>
            <ac:spMk id="56" creationId="{F8C07E05-A9C3-8D7D-3988-C368FAA97D75}"/>
          </ac:spMkLst>
        </pc:spChg>
        <pc:cxnChg chg="add mod">
          <ac:chgData name="Nick Jain" userId="84f68c42a983467c" providerId="LiveId" clId="{0C44A416-1BE0-492F-8FD2-37D2B4A1B09D}" dt="2025-02-06T00:00:26.202" v="890" actId="1076"/>
          <ac:cxnSpMkLst>
            <pc:docMk/>
            <pc:sldMk cId="549108379" sldId="256"/>
            <ac:cxnSpMk id="10" creationId="{0C1572A2-C3C1-D303-0746-112BE356F3F4}"/>
          </ac:cxnSpMkLst>
        </pc:cxnChg>
        <pc:cxnChg chg="add mod">
          <ac:chgData name="Nick Jain" userId="84f68c42a983467c" providerId="LiveId" clId="{0C44A416-1BE0-492F-8FD2-37D2B4A1B09D}" dt="2025-02-06T00:00:26.202" v="890" actId="1076"/>
          <ac:cxnSpMkLst>
            <pc:docMk/>
            <pc:sldMk cId="549108379" sldId="256"/>
            <ac:cxnSpMk id="12" creationId="{C555922C-CCFD-06A8-9E48-D13937B0BBFF}"/>
          </ac:cxnSpMkLst>
        </pc:cxnChg>
        <pc:cxnChg chg="add del mod">
          <ac:chgData name="Nick Jain" userId="84f68c42a983467c" providerId="LiveId" clId="{0C44A416-1BE0-492F-8FD2-37D2B4A1B09D}" dt="2025-02-05T23:57:35.799" v="731" actId="478"/>
          <ac:cxnSpMkLst>
            <pc:docMk/>
            <pc:sldMk cId="549108379" sldId="256"/>
            <ac:cxnSpMk id="25" creationId="{2C1B38F8-6CD7-99F8-6A1A-EAEE997B0085}"/>
          </ac:cxnSpMkLst>
        </pc:cxnChg>
        <pc:cxnChg chg="add del mod">
          <ac:chgData name="Nick Jain" userId="84f68c42a983467c" providerId="LiveId" clId="{0C44A416-1BE0-492F-8FD2-37D2B4A1B09D}" dt="2025-02-05T23:57:53.583" v="738" actId="478"/>
          <ac:cxnSpMkLst>
            <pc:docMk/>
            <pc:sldMk cId="549108379" sldId="256"/>
            <ac:cxnSpMk id="32" creationId="{FE8C9C5B-18C4-B8F4-087E-E14FBE08A4AF}"/>
          </ac:cxnSpMkLst>
        </pc:cxnChg>
        <pc:cxnChg chg="add mod">
          <ac:chgData name="Nick Jain" userId="84f68c42a983467c" providerId="LiveId" clId="{0C44A416-1BE0-492F-8FD2-37D2B4A1B09D}" dt="2025-02-05T23:59:43.080" v="823" actId="14100"/>
          <ac:cxnSpMkLst>
            <pc:docMk/>
            <pc:sldMk cId="549108379" sldId="256"/>
            <ac:cxnSpMk id="37" creationId="{878A2475-FC5F-AA23-1A35-CBF2B392E375}"/>
          </ac:cxnSpMkLst>
        </pc:cxnChg>
        <pc:cxnChg chg="add mod">
          <ac:chgData name="Nick Jain" userId="84f68c42a983467c" providerId="LiveId" clId="{0C44A416-1BE0-492F-8FD2-37D2B4A1B09D}" dt="2025-02-06T00:00:26.202" v="890" actId="1076"/>
          <ac:cxnSpMkLst>
            <pc:docMk/>
            <pc:sldMk cId="549108379" sldId="256"/>
            <ac:cxnSpMk id="40" creationId="{736AA38C-1554-F076-AF6A-C87CAFB13DC3}"/>
          </ac:cxnSpMkLst>
        </pc:cxnChg>
        <pc:cxnChg chg="add mod">
          <ac:chgData name="Nick Jain" userId="84f68c42a983467c" providerId="LiveId" clId="{0C44A416-1BE0-492F-8FD2-37D2B4A1B09D}" dt="2025-02-05T23:59:58.516" v="862" actId="14100"/>
          <ac:cxnSpMkLst>
            <pc:docMk/>
            <pc:sldMk cId="549108379" sldId="256"/>
            <ac:cxnSpMk id="41" creationId="{F6B2AF6E-8F94-B260-0412-BC624ED1E7B9}"/>
          </ac:cxnSpMkLst>
        </pc:cxnChg>
      </pc:sldChg>
      <pc:sldChg chg="addSp delSp modSp add mod ord">
        <pc:chgData name="Nick Jain" userId="84f68c42a983467c" providerId="LiveId" clId="{0C44A416-1BE0-492F-8FD2-37D2B4A1B09D}" dt="2025-02-05T23:55:28.122" v="610" actId="20577"/>
        <pc:sldMkLst>
          <pc:docMk/>
          <pc:sldMk cId="2612171856" sldId="257"/>
        </pc:sldMkLst>
        <pc:spChg chg="add mod">
          <ac:chgData name="Nick Jain" userId="84f68c42a983467c" providerId="LiveId" clId="{0C44A416-1BE0-492F-8FD2-37D2B4A1B09D}" dt="2025-02-05T23:55:28.122" v="610" actId="20577"/>
          <ac:spMkLst>
            <pc:docMk/>
            <pc:sldMk cId="2612171856" sldId="257"/>
            <ac:spMk id="2" creationId="{A6F732B2-6798-50C2-6173-9B0B9AFA1464}"/>
          </ac:spMkLst>
        </pc:spChg>
        <pc:spChg chg="del">
          <ac:chgData name="Nick Jain" userId="84f68c42a983467c" providerId="LiveId" clId="{0C44A416-1BE0-492F-8FD2-37D2B4A1B09D}" dt="2025-02-05T23:53:36.563" v="49" actId="478"/>
          <ac:spMkLst>
            <pc:docMk/>
            <pc:sldMk cId="2612171856" sldId="257"/>
            <ac:spMk id="4" creationId="{397934E6-EFC8-5719-9F21-CE67F4C6FA2F}"/>
          </ac:spMkLst>
        </pc:spChg>
        <pc:spChg chg="del">
          <ac:chgData name="Nick Jain" userId="84f68c42a983467c" providerId="LiveId" clId="{0C44A416-1BE0-492F-8FD2-37D2B4A1B09D}" dt="2025-02-05T23:53:36.563" v="49" actId="478"/>
          <ac:spMkLst>
            <pc:docMk/>
            <pc:sldMk cId="2612171856" sldId="257"/>
            <ac:spMk id="5" creationId="{C292380E-36FD-CB32-43A3-5261D798FDDB}"/>
          </ac:spMkLst>
        </pc:spChg>
        <pc:spChg chg="del">
          <ac:chgData name="Nick Jain" userId="84f68c42a983467c" providerId="LiveId" clId="{0C44A416-1BE0-492F-8FD2-37D2B4A1B09D}" dt="2025-02-05T23:53:36.563" v="49" actId="478"/>
          <ac:spMkLst>
            <pc:docMk/>
            <pc:sldMk cId="2612171856" sldId="257"/>
            <ac:spMk id="6" creationId="{332EADEA-C4F6-E81D-F536-9BF0B5A97196}"/>
          </ac:spMkLst>
        </pc:spChg>
        <pc:spChg chg="del">
          <ac:chgData name="Nick Jain" userId="84f68c42a983467c" providerId="LiveId" clId="{0C44A416-1BE0-492F-8FD2-37D2B4A1B09D}" dt="2025-02-05T23:53:36.563" v="49" actId="478"/>
          <ac:spMkLst>
            <pc:docMk/>
            <pc:sldMk cId="2612171856" sldId="257"/>
            <ac:spMk id="7" creationId="{16EE8F15-85AE-FC8E-E28C-E1C812C0D0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DE07-D923-B0F3-1355-99C9738B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AA121-7CE4-9BEA-6B6D-5588F0B7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109C-E414-07AA-97E1-8AA61B75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EB7D-A4CB-1905-3656-9A8598CC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227F-B075-706C-8CAF-0B41639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CFA5-DB80-150F-2ED4-D625AEDE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B61E8-576B-1E98-81BE-F12DC8AA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F1C8A-858F-954F-79A9-978B6EF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2C04-FDCA-452B-B5AC-BB66AF99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5B88-8B93-B42A-D6C7-F7B40602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D2BE-7A19-2172-BD67-062C524B3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AD2F-A9CE-7BAA-167C-38C0EF24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D5778-C51F-BF6E-8BB6-C558123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2599-9CD9-58FF-CB64-9AFCD86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9354-5924-9028-52BD-5D83BDF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0E08-5861-EB4C-2A7C-6892D2A3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D5A7-A735-9F41-1FBD-19D6ABCB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C76D-D41D-E548-42D1-517E30A4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6593-A737-F99D-E3CD-65658918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F689-5540-35CE-8CC3-EC01A234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ADC8-808B-FE0B-69EA-0D5D0039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CE1F1-158F-9F27-B54E-890FBD9A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6508-AFD5-5D76-DB3E-1289592B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D7C7-50A5-70C5-6DDA-F98F2BE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16AB-8CFF-549F-CBFD-6CB5028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9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6B01-ED1F-099F-6AFB-A5316773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0AD8-F458-0B99-E310-A28E0955C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950A4-B58C-2475-FBA2-6F579D04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C48B0-EC60-3FD9-8943-DAABE694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3ADD-31D1-C39F-4771-5D9A00CA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0893A-6932-A3F6-A381-90E2072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E6C9-5174-FA16-552B-F81EE224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63B7D-45E2-5AE1-5A3F-58187036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EF7AE-7317-CA49-1515-277EBC8D3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E41F-79D1-A891-60EA-CDB546F84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ADB08-17D7-6F41-DB66-07409943F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7AD30-5946-C392-0CA9-D4BBD61F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4E040-90B5-58BD-00AC-C26D5416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5673-581A-2648-5BCF-BC91E3B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8F9-E455-6CC9-60E2-A935A0BA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B893D-C82A-43F3-33E3-C21338E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C5104-D6D8-4023-93CD-FB13912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40DFD-BE47-3093-2BE1-0E7A034F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5E042-F698-EA95-AD90-F6CCAFFD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1883E-E939-D759-5824-F59EA08D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3CB48-3549-CB5E-9CAA-7C6DB509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D6CC-3F38-324A-EDDC-9B018D7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B40B-5BF0-5CDF-330E-7726A459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76377-687F-24E4-A494-B455C6BA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326B2-6DF4-19FF-8D6C-78B9F703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22094-A58C-F596-3C8E-983174A5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94069-C231-C376-892D-ECF3F5AB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F5C4-4CE8-CCD8-5A9F-9A0A5F9B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46780-958F-9EDF-9A4D-E3585DAEE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64F79-AC65-2F3F-6BE0-D08D8369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12EC-5434-255F-AC3A-8D4973E5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CD90-BEEF-CE67-97BA-0DBDD5CA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1A54-F487-EE17-4769-3B314226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56DFC-E278-6869-9333-93270BA5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F579-DA90-F960-C8CE-CA9E6D8D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61E0-809C-7F85-9421-9C133F3DD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25722-852A-42DE-96DC-1385F8C96D0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99A4-BCAA-86AF-33E4-2C6C76A10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C813-E769-FC19-85A8-552BCAD9C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3A13C-5CDC-49B4-B01C-BBF425F7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339A6-7199-309F-18EA-B292EAD9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732B2-6798-50C2-6173-9B0B9AFA1464}"/>
              </a:ext>
            </a:extLst>
          </p:cNvPr>
          <p:cNvSpPr txBox="1"/>
          <p:nvPr/>
        </p:nvSpPr>
        <p:spPr>
          <a:xfrm>
            <a:off x="1362075" y="571500"/>
            <a:ext cx="9086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of each student instance: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Dictionary (subject, grade)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Student: add student info (name, 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grade: add a pair of inputs (subject, grade)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grade: Output a grade stored in the student’s record, based on user’s selected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all grades: display all grades, requiring no further input from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grade: Calculate average grade for a student instance across all his/her subjects</a:t>
            </a:r>
          </a:p>
        </p:txBody>
      </p:sp>
    </p:spTree>
    <p:extLst>
      <p:ext uri="{BB962C8B-B14F-4D97-AF65-F5344CB8AC3E}">
        <p14:creationId xmlns:p14="http://schemas.microsoft.com/office/powerpoint/2010/main" val="26121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97437A-A5B0-2973-5491-37C8B68820E2}"/>
              </a:ext>
            </a:extLst>
          </p:cNvPr>
          <p:cNvSpPr/>
          <p:nvPr/>
        </p:nvSpPr>
        <p:spPr>
          <a:xfrm>
            <a:off x="1200150" y="1628774"/>
            <a:ext cx="2743200" cy="10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(Input Commands)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8E25-06EE-6E3C-8758-F095676ACF57}"/>
              </a:ext>
            </a:extLst>
          </p:cNvPr>
          <p:cNvSpPr/>
          <p:nvPr/>
        </p:nvSpPr>
        <p:spPr>
          <a:xfrm>
            <a:off x="6496049" y="1628774"/>
            <a:ext cx="2066925" cy="10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(Student Records)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572A2-C3C1-D303-0746-112BE356F3F4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2571750" y="2647949"/>
            <a:ext cx="28575" cy="526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55922C-CCFD-06A8-9E48-D13937B0BBFF}"/>
              </a:ext>
            </a:extLst>
          </p:cNvPr>
          <p:cNvCxnSpPr>
            <a:cxnSpLocks/>
            <a:stCxn id="56" idx="3"/>
            <a:endCxn id="48" idx="5"/>
          </p:cNvCxnSpPr>
          <p:nvPr/>
        </p:nvCxnSpPr>
        <p:spPr>
          <a:xfrm flipV="1">
            <a:off x="3833812" y="3707608"/>
            <a:ext cx="680435" cy="11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8A2475-FC5F-AA23-1A35-CBF2B392E375}"/>
              </a:ext>
            </a:extLst>
          </p:cNvPr>
          <p:cNvCxnSpPr>
            <a:cxnSpLocks/>
            <a:stCxn id="48" idx="1"/>
            <a:endCxn id="8" idx="1"/>
          </p:cNvCxnSpPr>
          <p:nvPr/>
        </p:nvCxnSpPr>
        <p:spPr>
          <a:xfrm flipV="1">
            <a:off x="5383405" y="2138362"/>
            <a:ext cx="1112644" cy="113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6AA38C-1554-F076-AF6A-C87CAFB13DC3}"/>
              </a:ext>
            </a:extLst>
          </p:cNvPr>
          <p:cNvCxnSpPr>
            <a:cxnSpLocks/>
            <a:stCxn id="56" idx="2"/>
            <a:endCxn id="53" idx="5"/>
          </p:cNvCxnSpPr>
          <p:nvPr/>
        </p:nvCxnSpPr>
        <p:spPr>
          <a:xfrm>
            <a:off x="2600325" y="4474369"/>
            <a:ext cx="1975234" cy="103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B2AF6E-8F94-B260-0412-BC624ED1E7B9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 flipH="1">
            <a:off x="5444717" y="2647949"/>
            <a:ext cx="2084795" cy="242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C8EACC1-0994-8927-313D-A600B5E6F2E2}"/>
              </a:ext>
            </a:extLst>
          </p:cNvPr>
          <p:cNvSpPr/>
          <p:nvPr/>
        </p:nvSpPr>
        <p:spPr>
          <a:xfrm>
            <a:off x="1309687" y="685804"/>
            <a:ext cx="2524125" cy="514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Start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49259F-33B8-1085-BDDE-C7C1F7561DEE}"/>
              </a:ext>
            </a:extLst>
          </p:cNvPr>
          <p:cNvSpPr/>
          <p:nvPr/>
        </p:nvSpPr>
        <p:spPr>
          <a:xfrm>
            <a:off x="1243009" y="5205410"/>
            <a:ext cx="2524125" cy="514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End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E7C54FFB-3EFD-1DDF-82B5-7FDA2533365B}"/>
              </a:ext>
            </a:extLst>
          </p:cNvPr>
          <p:cNvSpPr/>
          <p:nvPr/>
        </p:nvSpPr>
        <p:spPr>
          <a:xfrm>
            <a:off x="4405305" y="3271840"/>
            <a:ext cx="1738317" cy="87153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Input (student, or grade)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A3EEE5FE-4864-F6C4-DCF2-7BDB39DA77FE}"/>
              </a:ext>
            </a:extLst>
          </p:cNvPr>
          <p:cNvSpPr/>
          <p:nvPr/>
        </p:nvSpPr>
        <p:spPr>
          <a:xfrm>
            <a:off x="4466617" y="5074444"/>
            <a:ext cx="1738317" cy="87153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(student info or grade info)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F8C07E05-A9C3-8D7D-3988-C368FAA97D75}"/>
              </a:ext>
            </a:extLst>
          </p:cNvPr>
          <p:cNvSpPr/>
          <p:nvPr/>
        </p:nvSpPr>
        <p:spPr>
          <a:xfrm>
            <a:off x="1366837" y="3174204"/>
            <a:ext cx="2466975" cy="130016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Evaluator</a:t>
            </a:r>
          </a:p>
        </p:txBody>
      </p:sp>
    </p:spTree>
    <p:extLst>
      <p:ext uri="{BB962C8B-B14F-4D97-AF65-F5344CB8AC3E}">
        <p14:creationId xmlns:p14="http://schemas.microsoft.com/office/powerpoint/2010/main" val="54910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Jain</dc:creator>
  <cp:lastModifiedBy>Nick Jain</cp:lastModifiedBy>
  <cp:revision>1</cp:revision>
  <dcterms:created xsi:type="dcterms:W3CDTF">2025-02-05T23:52:24Z</dcterms:created>
  <dcterms:modified xsi:type="dcterms:W3CDTF">2025-02-06T00:00:26Z</dcterms:modified>
</cp:coreProperties>
</file>