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98" r:id="rId2"/>
    <p:sldId id="554" r:id="rId3"/>
    <p:sldId id="545" r:id="rId4"/>
    <p:sldId id="547" r:id="rId5"/>
    <p:sldId id="548" r:id="rId6"/>
    <p:sldId id="549" r:id="rId7"/>
    <p:sldId id="546" r:id="rId8"/>
    <p:sldId id="550" r:id="rId9"/>
    <p:sldId id="551" r:id="rId10"/>
    <p:sldId id="552" r:id="rId11"/>
    <p:sldId id="553" r:id="rId12"/>
    <p:sldId id="556" r:id="rId13"/>
    <p:sldId id="555" r:id="rId14"/>
    <p:sldId id="5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7"/>
    <p:restoredTop sz="94663"/>
  </p:normalViewPr>
  <p:slideViewPr>
    <p:cSldViewPr snapToGrid="0" snapToObjects="1">
      <p:cViewPr varScale="1">
        <p:scale>
          <a:sx n="88" d="100"/>
          <a:sy n="88" d="100"/>
        </p:scale>
        <p:origin x="18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S Regular Left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204C01CC-AA16-4812-B3F5-7B3715E5FA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31999" y="1009125"/>
            <a:ext cx="2628000" cy="5270207"/>
            <a:chOff x="4582260" y="530932"/>
            <a:chExt cx="2785005" cy="5585066"/>
          </a:xfrm>
        </p:grpSpPr>
        <p:sp>
          <p:nvSpPr>
            <p:cNvPr id="74" name="Rounded Rectangle 17">
              <a:extLst>
                <a:ext uri="{FF2B5EF4-FFF2-40B4-BE49-F238E27FC236}">
                  <a16:creationId xmlns:a16="http://schemas.microsoft.com/office/drawing/2014/main" id="{785CAB86-5D6F-407E-9049-0CCA9351D94D}"/>
                </a:ext>
              </a:extLst>
            </p:cNvPr>
            <p:cNvSpPr/>
            <p:nvPr/>
          </p:nvSpPr>
          <p:spPr>
            <a:xfrm rot="5400000">
              <a:off x="7134093" y="1895747"/>
              <a:ext cx="403065" cy="63278"/>
            </a:xfrm>
            <a:prstGeom prst="roundRect">
              <a:avLst>
                <a:gd name="adj" fmla="val 16132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5" name="Rounded Rectangle 20">
              <a:extLst>
                <a:ext uri="{FF2B5EF4-FFF2-40B4-BE49-F238E27FC236}">
                  <a16:creationId xmlns:a16="http://schemas.microsoft.com/office/drawing/2014/main" id="{2711996A-5243-4D57-B3C6-54035EE88516}"/>
                </a:ext>
              </a:extLst>
            </p:cNvPr>
            <p:cNvSpPr/>
            <p:nvPr/>
          </p:nvSpPr>
          <p:spPr>
            <a:xfrm rot="5400000">
              <a:off x="4401945" y="2400595"/>
              <a:ext cx="441879" cy="71885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6" name="Rounded Rectangle 3">
              <a:extLst>
                <a:ext uri="{FF2B5EF4-FFF2-40B4-BE49-F238E27FC236}">
                  <a16:creationId xmlns:a16="http://schemas.microsoft.com/office/drawing/2014/main" id="{76B55100-D6C4-43AE-ABEB-356AA440DCD3}"/>
                </a:ext>
              </a:extLst>
            </p:cNvPr>
            <p:cNvSpPr/>
            <p:nvPr/>
          </p:nvSpPr>
          <p:spPr>
            <a:xfrm rot="5400000">
              <a:off x="4494919" y="1323480"/>
              <a:ext cx="227945" cy="5326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7" name="Rounded Rectangle 4">
              <a:extLst>
                <a:ext uri="{FF2B5EF4-FFF2-40B4-BE49-F238E27FC236}">
                  <a16:creationId xmlns:a16="http://schemas.microsoft.com/office/drawing/2014/main" id="{498278D1-B145-4454-9DEE-A48593DE68F7}"/>
                </a:ext>
              </a:extLst>
            </p:cNvPr>
            <p:cNvSpPr/>
            <p:nvPr/>
          </p:nvSpPr>
          <p:spPr>
            <a:xfrm rot="5400000">
              <a:off x="4417281" y="1887371"/>
              <a:ext cx="406525" cy="7656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8" name="Rounded Rectangle 14">
              <a:extLst>
                <a:ext uri="{FF2B5EF4-FFF2-40B4-BE49-F238E27FC236}">
                  <a16:creationId xmlns:a16="http://schemas.microsoft.com/office/drawing/2014/main" id="{84880221-8068-46EC-AF27-B9DDB1681887}"/>
                </a:ext>
              </a:extLst>
            </p:cNvPr>
            <p:cNvSpPr/>
            <p:nvPr/>
          </p:nvSpPr>
          <p:spPr>
            <a:xfrm>
              <a:off x="4615634" y="530932"/>
              <a:ext cx="2723750" cy="5585066"/>
            </a:xfrm>
            <a:prstGeom prst="roundRect">
              <a:avLst>
                <a:gd name="adj" fmla="val 12963"/>
              </a:avLst>
            </a:prstGeom>
            <a:solidFill>
              <a:schemeClr val="bg2">
                <a:lumMod val="90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9" name="Rounded Rectangle 15">
              <a:extLst>
                <a:ext uri="{FF2B5EF4-FFF2-40B4-BE49-F238E27FC236}">
                  <a16:creationId xmlns:a16="http://schemas.microsoft.com/office/drawing/2014/main" id="{85FD127F-6250-4B5A-95B0-A49F57F0EF94}"/>
                </a:ext>
              </a:extLst>
            </p:cNvPr>
            <p:cNvSpPr/>
            <p:nvPr/>
          </p:nvSpPr>
          <p:spPr>
            <a:xfrm>
              <a:off x="4684416" y="590545"/>
              <a:ext cx="2586186" cy="5461258"/>
            </a:xfrm>
            <a:prstGeom prst="roundRect">
              <a:avLst>
                <a:gd name="adj" fmla="val 10658"/>
              </a:avLst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FC163B3-37DA-40CE-B9F7-1329B1F88735}"/>
                </a:ext>
              </a:extLst>
            </p:cNvPr>
            <p:cNvSpPr/>
            <p:nvPr/>
          </p:nvSpPr>
          <p:spPr>
            <a:xfrm>
              <a:off x="5501766" y="848968"/>
              <a:ext cx="83225" cy="848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5E05BE5-131F-4F72-8DAF-2F8F8B9EFC28}"/>
                </a:ext>
              </a:extLst>
            </p:cNvPr>
            <p:cNvSpPr/>
            <p:nvPr/>
          </p:nvSpPr>
          <p:spPr>
            <a:xfrm>
              <a:off x="5951671" y="692918"/>
              <a:ext cx="51677" cy="5167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2" name="Rounded Rectangle 11">
              <a:extLst>
                <a:ext uri="{FF2B5EF4-FFF2-40B4-BE49-F238E27FC236}">
                  <a16:creationId xmlns:a16="http://schemas.microsoft.com/office/drawing/2014/main" id="{656FABE4-FF99-4BC2-B806-FD016262C5E5}"/>
                </a:ext>
              </a:extLst>
            </p:cNvPr>
            <p:cNvSpPr/>
            <p:nvPr/>
          </p:nvSpPr>
          <p:spPr>
            <a:xfrm>
              <a:off x="5747248" y="871517"/>
              <a:ext cx="460515" cy="363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AFB8AB0-BBF1-4638-A2FC-004F5A3090EF}"/>
                </a:ext>
              </a:extLst>
            </p:cNvPr>
            <p:cNvSpPr/>
            <p:nvPr/>
          </p:nvSpPr>
          <p:spPr>
            <a:xfrm rot="8100000">
              <a:off x="5755078" y="5540114"/>
              <a:ext cx="444864" cy="4448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3836A8AB-2352-4C40-B164-7660B974581A}"/>
                </a:ext>
              </a:extLst>
            </p:cNvPr>
            <p:cNvSpPr/>
            <p:nvPr/>
          </p:nvSpPr>
          <p:spPr>
            <a:xfrm>
              <a:off x="4768468" y="1193354"/>
              <a:ext cx="2418075" cy="4273325"/>
            </a:xfrm>
            <a:prstGeom prst="roundRect">
              <a:avLst>
                <a:gd name="adj" fmla="val 1476"/>
              </a:avLst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F0732-4ECC-4E7D-93D7-6284C9D878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224891" y="1152000"/>
            <a:ext cx="8546400" cy="49679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D49E5E-F1C7-4483-84EA-9024BADDA0C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FA5858D-3C3D-4A23-92A4-7CFF0396FE0C}" type="datetime2">
              <a:rPr lang="en-US" smtClean="0"/>
              <a:t>Sunday, February 16, 2020</a:t>
            </a:fld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493FAF-704D-4D1C-8BC7-635ECD32DA8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F21955-99B9-410A-A3BA-754D6CF9588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6449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S Regular Right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99" y="1152000"/>
            <a:ext cx="8532000" cy="49679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46361DC-B61C-47EF-9DED-F331A1D157C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143997" y="1009125"/>
            <a:ext cx="2628000" cy="5270207"/>
            <a:chOff x="4582260" y="530932"/>
            <a:chExt cx="2785005" cy="5585066"/>
          </a:xfrm>
        </p:grpSpPr>
        <p:sp>
          <p:nvSpPr>
            <p:cNvPr id="50" name="Rounded Rectangle 17">
              <a:extLst>
                <a:ext uri="{FF2B5EF4-FFF2-40B4-BE49-F238E27FC236}">
                  <a16:creationId xmlns:a16="http://schemas.microsoft.com/office/drawing/2014/main" id="{67CF4262-C07A-4E43-8F7E-3727E79DECF4}"/>
                </a:ext>
              </a:extLst>
            </p:cNvPr>
            <p:cNvSpPr/>
            <p:nvPr/>
          </p:nvSpPr>
          <p:spPr>
            <a:xfrm rot="5400000">
              <a:off x="7134093" y="1895747"/>
              <a:ext cx="403065" cy="63278"/>
            </a:xfrm>
            <a:prstGeom prst="roundRect">
              <a:avLst>
                <a:gd name="adj" fmla="val 16132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1" name="Rounded Rectangle 20">
              <a:extLst>
                <a:ext uri="{FF2B5EF4-FFF2-40B4-BE49-F238E27FC236}">
                  <a16:creationId xmlns:a16="http://schemas.microsoft.com/office/drawing/2014/main" id="{5965DC0D-730C-4E11-887C-2158459FE47B}"/>
                </a:ext>
              </a:extLst>
            </p:cNvPr>
            <p:cNvSpPr/>
            <p:nvPr/>
          </p:nvSpPr>
          <p:spPr>
            <a:xfrm rot="5400000">
              <a:off x="4401945" y="2400595"/>
              <a:ext cx="441879" cy="71885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2" name="Rounded Rectangle 3">
              <a:extLst>
                <a:ext uri="{FF2B5EF4-FFF2-40B4-BE49-F238E27FC236}">
                  <a16:creationId xmlns:a16="http://schemas.microsoft.com/office/drawing/2014/main" id="{ACD64708-8BB6-49E4-911D-699845305EA0}"/>
                </a:ext>
              </a:extLst>
            </p:cNvPr>
            <p:cNvSpPr/>
            <p:nvPr/>
          </p:nvSpPr>
          <p:spPr>
            <a:xfrm rot="5400000">
              <a:off x="4494919" y="1323480"/>
              <a:ext cx="227945" cy="5326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3" name="Rounded Rectangle 4">
              <a:extLst>
                <a:ext uri="{FF2B5EF4-FFF2-40B4-BE49-F238E27FC236}">
                  <a16:creationId xmlns:a16="http://schemas.microsoft.com/office/drawing/2014/main" id="{F9E79CB8-A73C-4335-BF20-095D2751C27E}"/>
                </a:ext>
              </a:extLst>
            </p:cNvPr>
            <p:cNvSpPr/>
            <p:nvPr/>
          </p:nvSpPr>
          <p:spPr>
            <a:xfrm rot="5400000">
              <a:off x="4417281" y="1887371"/>
              <a:ext cx="406525" cy="7656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4" name="Rounded Rectangle 14">
              <a:extLst>
                <a:ext uri="{FF2B5EF4-FFF2-40B4-BE49-F238E27FC236}">
                  <a16:creationId xmlns:a16="http://schemas.microsoft.com/office/drawing/2014/main" id="{D33ACB21-A851-44DF-B1DD-068608DD0BDA}"/>
                </a:ext>
              </a:extLst>
            </p:cNvPr>
            <p:cNvSpPr/>
            <p:nvPr/>
          </p:nvSpPr>
          <p:spPr>
            <a:xfrm>
              <a:off x="4615634" y="530932"/>
              <a:ext cx="2723750" cy="5585066"/>
            </a:xfrm>
            <a:prstGeom prst="roundRect">
              <a:avLst>
                <a:gd name="adj" fmla="val 12963"/>
              </a:avLst>
            </a:prstGeom>
            <a:solidFill>
              <a:schemeClr val="bg2">
                <a:lumMod val="90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5" name="Rounded Rectangle 15">
              <a:extLst>
                <a:ext uri="{FF2B5EF4-FFF2-40B4-BE49-F238E27FC236}">
                  <a16:creationId xmlns:a16="http://schemas.microsoft.com/office/drawing/2014/main" id="{2AF44B6B-C379-494D-A560-394CAC745848}"/>
                </a:ext>
              </a:extLst>
            </p:cNvPr>
            <p:cNvSpPr/>
            <p:nvPr/>
          </p:nvSpPr>
          <p:spPr>
            <a:xfrm>
              <a:off x="4684416" y="590545"/>
              <a:ext cx="2586186" cy="5461258"/>
            </a:xfrm>
            <a:prstGeom prst="roundRect">
              <a:avLst>
                <a:gd name="adj" fmla="val 10658"/>
              </a:avLst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AFF5EB6-1E06-4450-A8F3-EF858C9F6535}"/>
                </a:ext>
              </a:extLst>
            </p:cNvPr>
            <p:cNvSpPr/>
            <p:nvPr/>
          </p:nvSpPr>
          <p:spPr>
            <a:xfrm>
              <a:off x="5501766" y="848968"/>
              <a:ext cx="83225" cy="848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481334D-66FB-4D71-A778-4764FA03C49E}"/>
                </a:ext>
              </a:extLst>
            </p:cNvPr>
            <p:cNvSpPr/>
            <p:nvPr/>
          </p:nvSpPr>
          <p:spPr>
            <a:xfrm>
              <a:off x="5951671" y="692918"/>
              <a:ext cx="51677" cy="5167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8" name="Rounded Rectangle 11">
              <a:extLst>
                <a:ext uri="{FF2B5EF4-FFF2-40B4-BE49-F238E27FC236}">
                  <a16:creationId xmlns:a16="http://schemas.microsoft.com/office/drawing/2014/main" id="{6C4A8495-0C2D-443F-BD29-73AC1992DA5E}"/>
                </a:ext>
              </a:extLst>
            </p:cNvPr>
            <p:cNvSpPr/>
            <p:nvPr/>
          </p:nvSpPr>
          <p:spPr>
            <a:xfrm>
              <a:off x="5747248" y="871517"/>
              <a:ext cx="460515" cy="363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5AD5138-DB42-4444-97D1-6B6B15C6216B}"/>
                </a:ext>
              </a:extLst>
            </p:cNvPr>
            <p:cNvSpPr/>
            <p:nvPr/>
          </p:nvSpPr>
          <p:spPr>
            <a:xfrm rot="8100000">
              <a:off x="5755078" y="5540114"/>
              <a:ext cx="444864" cy="4448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0C634C90-2640-4ACE-A54D-98C5C153E46C}"/>
                </a:ext>
              </a:extLst>
            </p:cNvPr>
            <p:cNvSpPr/>
            <p:nvPr/>
          </p:nvSpPr>
          <p:spPr>
            <a:xfrm>
              <a:off x="4768468" y="1193354"/>
              <a:ext cx="2418075" cy="4273325"/>
            </a:xfrm>
            <a:prstGeom prst="roundRect">
              <a:avLst>
                <a:gd name="adj" fmla="val 1476"/>
              </a:avLst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94B8E332-A895-4E56-A725-5E239FF4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8" y="432000"/>
            <a:ext cx="11339999" cy="72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FE1E05C-5925-444F-9CD3-C147A7311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A192-3DDF-41A5-907E-12C6B21672B7}" type="datetime2">
              <a:rPr lang="en-US" smtClean="0"/>
              <a:t>Sunday, February 16, 2020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66E19E-5273-4EE7-AD09-9BD13D5F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C5AA651-ADD3-43BB-B66C-CF021832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3565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S Regular Right (Zoomed Top)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702B2C5E-7E24-4DDC-BDE1-A76A54A425E7}"/>
              </a:ext>
            </a:extLst>
          </p:cNvPr>
          <p:cNvSpPr/>
          <p:nvPr/>
        </p:nvSpPr>
        <p:spPr>
          <a:xfrm>
            <a:off x="6444181" y="1234991"/>
            <a:ext cx="80160" cy="801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  <a:scene3d>
            <a:camera prst="isometricLeftDown">
              <a:rot lat="0" lon="0" rev="0"/>
            </a:camera>
            <a:lightRig rig="threePt" dir="t"/>
          </a:scene3d>
          <a:sp3d extrusionH="63500">
            <a:bevelT w="0" h="0"/>
            <a:bevelB w="0" h="44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A90BE2-0624-41D5-BC98-9C823C8BC4B8}"/>
              </a:ext>
            </a:extLst>
          </p:cNvPr>
          <p:cNvGrpSpPr/>
          <p:nvPr userDrawn="1"/>
        </p:nvGrpSpPr>
        <p:grpSpPr>
          <a:xfrm>
            <a:off x="7379997" y="983725"/>
            <a:ext cx="4392000" cy="5429863"/>
            <a:chOff x="4212742" y="983725"/>
            <a:chExt cx="4392000" cy="542986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5345B08-479A-420D-BC58-92B6E6BBE8E1}"/>
                </a:ext>
              </a:extLst>
            </p:cNvPr>
            <p:cNvGrpSpPr/>
            <p:nvPr userDrawn="1"/>
          </p:nvGrpSpPr>
          <p:grpSpPr>
            <a:xfrm>
              <a:off x="4248742" y="983725"/>
              <a:ext cx="4320000" cy="5404163"/>
              <a:chOff x="4319999" y="983725"/>
              <a:chExt cx="4320000" cy="5404163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3F06E3A-78EC-46EE-868F-F8AF1692E440}"/>
                  </a:ext>
                </a:extLst>
              </p:cNvPr>
              <p:cNvSpPr/>
              <p:nvPr/>
            </p:nvSpPr>
            <p:spPr>
              <a:xfrm>
                <a:off x="4371769" y="983725"/>
                <a:ext cx="4224983" cy="5404163"/>
              </a:xfrm>
              <a:custGeom>
                <a:avLst/>
                <a:gdLst>
                  <a:gd name="connsiteX0" fmla="*/ 547685 w 4224983"/>
                  <a:gd name="connsiteY0" fmla="*/ 0 h 5404163"/>
                  <a:gd name="connsiteX1" fmla="*/ 3677298 w 4224983"/>
                  <a:gd name="connsiteY1" fmla="*/ 0 h 5404163"/>
                  <a:gd name="connsiteX2" fmla="*/ 4224983 w 4224983"/>
                  <a:gd name="connsiteY2" fmla="*/ 547685 h 5404163"/>
                  <a:gd name="connsiteX3" fmla="*/ 4224983 w 4224983"/>
                  <a:gd name="connsiteY3" fmla="*/ 5404163 h 5404163"/>
                  <a:gd name="connsiteX4" fmla="*/ 0 w 4224983"/>
                  <a:gd name="connsiteY4" fmla="*/ 5404163 h 5404163"/>
                  <a:gd name="connsiteX5" fmla="*/ 0 w 4224983"/>
                  <a:gd name="connsiteY5" fmla="*/ 547685 h 5404163"/>
                  <a:gd name="connsiteX6" fmla="*/ 547685 w 4224983"/>
                  <a:gd name="connsiteY6" fmla="*/ 0 h 5404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24983" h="5404163">
                    <a:moveTo>
                      <a:pt x="547685" y="0"/>
                    </a:moveTo>
                    <a:lnTo>
                      <a:pt x="3677298" y="0"/>
                    </a:lnTo>
                    <a:cubicBezTo>
                      <a:pt x="3979776" y="0"/>
                      <a:pt x="4224983" y="245207"/>
                      <a:pt x="4224983" y="547685"/>
                    </a:cubicBezTo>
                    <a:lnTo>
                      <a:pt x="4224983" y="5404163"/>
                    </a:lnTo>
                    <a:lnTo>
                      <a:pt x="0" y="5404163"/>
                    </a:lnTo>
                    <a:lnTo>
                      <a:pt x="0" y="547685"/>
                    </a:lnTo>
                    <a:cubicBezTo>
                      <a:pt x="0" y="245207"/>
                      <a:pt x="245207" y="0"/>
                      <a:pt x="54768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175">
                <a:noFill/>
              </a:ln>
              <a:scene3d>
                <a:camera prst="isometricLeftDown">
                  <a:rot lat="0" lon="0" rev="0"/>
                </a:camera>
                <a:lightRig rig="threePt" dir="t"/>
              </a:scene3d>
              <a:sp3d extrusionH="63500">
                <a:bevelT w="0" h="0"/>
                <a:bevelB w="0" h="444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ZA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5B86FDD-3056-485D-8A1C-8ADDC311453F}"/>
                  </a:ext>
                </a:extLst>
              </p:cNvPr>
              <p:cNvSpPr/>
              <p:nvPr/>
            </p:nvSpPr>
            <p:spPr>
              <a:xfrm>
                <a:off x="4478461" y="1076194"/>
                <a:ext cx="4011599" cy="5311693"/>
              </a:xfrm>
              <a:custGeom>
                <a:avLst/>
                <a:gdLst>
                  <a:gd name="connsiteX0" fmla="*/ 427556 w 4011599"/>
                  <a:gd name="connsiteY0" fmla="*/ 0 h 5311693"/>
                  <a:gd name="connsiteX1" fmla="*/ 3584043 w 4011599"/>
                  <a:gd name="connsiteY1" fmla="*/ 0 h 5311693"/>
                  <a:gd name="connsiteX2" fmla="*/ 4011599 w 4011599"/>
                  <a:gd name="connsiteY2" fmla="*/ 427556 h 5311693"/>
                  <a:gd name="connsiteX3" fmla="*/ 4011599 w 4011599"/>
                  <a:gd name="connsiteY3" fmla="*/ 5311693 h 5311693"/>
                  <a:gd name="connsiteX4" fmla="*/ 0 w 4011599"/>
                  <a:gd name="connsiteY4" fmla="*/ 5311693 h 5311693"/>
                  <a:gd name="connsiteX5" fmla="*/ 0 w 4011599"/>
                  <a:gd name="connsiteY5" fmla="*/ 427556 h 5311693"/>
                  <a:gd name="connsiteX6" fmla="*/ 427556 w 4011599"/>
                  <a:gd name="connsiteY6" fmla="*/ 0 h 5311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11599" h="5311693">
                    <a:moveTo>
                      <a:pt x="427556" y="0"/>
                    </a:moveTo>
                    <a:lnTo>
                      <a:pt x="3584043" y="0"/>
                    </a:lnTo>
                    <a:cubicBezTo>
                      <a:pt x="3820176" y="0"/>
                      <a:pt x="4011599" y="191423"/>
                      <a:pt x="4011599" y="427556"/>
                    </a:cubicBezTo>
                    <a:lnTo>
                      <a:pt x="4011599" y="5311693"/>
                    </a:lnTo>
                    <a:lnTo>
                      <a:pt x="0" y="5311693"/>
                    </a:lnTo>
                    <a:lnTo>
                      <a:pt x="0" y="427556"/>
                    </a:lnTo>
                    <a:cubicBezTo>
                      <a:pt x="0" y="191423"/>
                      <a:pt x="191423" y="0"/>
                      <a:pt x="42755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75000"/>
                  </a:schemeClr>
                </a:solidFill>
              </a:ln>
              <a:scene3d>
                <a:camera prst="isometricLeftDown">
                  <a:rot lat="0" lon="0" rev="0"/>
                </a:camera>
                <a:lightRig rig="threePt" dir="t"/>
              </a:scene3d>
              <a:sp3d extrusionH="63500">
                <a:bevelT w="0" h="0"/>
                <a:bevelB w="0" h="444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ZA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D53DD93-B64D-4320-91CD-29B9486D10E2}"/>
                  </a:ext>
                </a:extLst>
              </p:cNvPr>
              <p:cNvGrpSpPr/>
              <p:nvPr userDrawn="1"/>
            </p:nvGrpSpPr>
            <p:grpSpPr>
              <a:xfrm>
                <a:off x="4319999" y="1477050"/>
                <a:ext cx="4320000" cy="2805294"/>
                <a:chOff x="431998" y="1502450"/>
                <a:chExt cx="4320000" cy="2805294"/>
              </a:xfrm>
            </p:grpSpPr>
            <p:sp>
              <p:nvSpPr>
                <p:cNvPr id="27" name="Rounded Rectangle 17">
                  <a:extLst>
                    <a:ext uri="{FF2B5EF4-FFF2-40B4-BE49-F238E27FC236}">
                      <a16:creationId xmlns:a16="http://schemas.microsoft.com/office/drawing/2014/main" id="{7569224F-1ECD-4800-BB3B-86BE697B3C21}"/>
                    </a:ext>
                  </a:extLst>
                </p:cNvPr>
                <p:cNvSpPr/>
                <p:nvPr/>
              </p:nvSpPr>
              <p:spPr>
                <a:xfrm rot="5400000">
                  <a:off x="4390311" y="3126176"/>
                  <a:ext cx="625220" cy="98155"/>
                </a:xfrm>
                <a:prstGeom prst="roundRect">
                  <a:avLst>
                    <a:gd name="adj" fmla="val 16132"/>
                  </a:avLst>
                </a:prstGeom>
                <a:solidFill>
                  <a:schemeClr val="bg2">
                    <a:lumMod val="90000"/>
                  </a:schemeClr>
                </a:solidFill>
                <a:ln w="15875">
                  <a:noFill/>
                </a:ln>
                <a:scene3d>
                  <a:camera prst="isometricLeftDown">
                    <a:rot lat="0" lon="0" rev="0"/>
                  </a:camera>
                  <a:lightRig rig="threePt" dir="t"/>
                </a:scene3d>
                <a:sp3d extrusionH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8" name="Rounded Rectangle 20">
                  <a:extLst>
                    <a:ext uri="{FF2B5EF4-FFF2-40B4-BE49-F238E27FC236}">
                      <a16:creationId xmlns:a16="http://schemas.microsoft.com/office/drawing/2014/main" id="{B544AC76-AA74-4B10-8D50-62F6F625879C}"/>
                    </a:ext>
                  </a:extLst>
                </p:cNvPr>
                <p:cNvSpPr/>
                <p:nvPr/>
              </p:nvSpPr>
              <p:spPr>
                <a:xfrm rot="5400000">
                  <a:off x="152301" y="3909278"/>
                  <a:ext cx="685427" cy="1115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90000"/>
                  </a:schemeClr>
                </a:solidFill>
                <a:ln w="15875">
                  <a:noFill/>
                </a:ln>
                <a:scene3d>
                  <a:camera prst="isometricLeftDown">
                    <a:rot lat="0" lon="0" rev="0"/>
                  </a:camera>
                  <a:lightRig rig="threePt" dir="t"/>
                </a:scene3d>
                <a:sp3d extrusionH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9" name="Rounded Rectangle 3">
                  <a:extLst>
                    <a:ext uri="{FF2B5EF4-FFF2-40B4-BE49-F238E27FC236}">
                      <a16:creationId xmlns:a16="http://schemas.microsoft.com/office/drawing/2014/main" id="{E6396AB3-00B3-4A6E-8EBD-6A252A8A0279}"/>
                    </a:ext>
                  </a:extLst>
                </p:cNvPr>
                <p:cNvSpPr/>
                <p:nvPr/>
              </p:nvSpPr>
              <p:spPr>
                <a:xfrm rot="5400000">
                  <a:off x="296519" y="2238496"/>
                  <a:ext cx="353580" cy="8262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90000"/>
                  </a:schemeClr>
                </a:solidFill>
                <a:ln w="15875">
                  <a:noFill/>
                </a:ln>
                <a:scene3d>
                  <a:camera prst="isometricLeftDown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0" name="Rounded Rectangle 4">
                  <a:extLst>
                    <a:ext uri="{FF2B5EF4-FFF2-40B4-BE49-F238E27FC236}">
                      <a16:creationId xmlns:a16="http://schemas.microsoft.com/office/drawing/2014/main" id="{0E199434-BB90-408B-8839-EB3588BC2C2E}"/>
                    </a:ext>
                  </a:extLst>
                </p:cNvPr>
                <p:cNvSpPr/>
                <p:nvPr/>
              </p:nvSpPr>
              <p:spPr>
                <a:xfrm rot="5400000">
                  <a:off x="176089" y="3113184"/>
                  <a:ext cx="630587" cy="11877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90000"/>
                  </a:schemeClr>
                </a:solidFill>
                <a:ln w="15875">
                  <a:noFill/>
                </a:ln>
                <a:scene3d>
                  <a:camera prst="isometricLeftDown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C6F9425-ADE4-4243-AEE8-FE1BBDEDFE13}"/>
                    </a:ext>
                  </a:extLst>
                </p:cNvPr>
                <p:cNvSpPr/>
                <p:nvPr/>
              </p:nvSpPr>
              <p:spPr>
                <a:xfrm>
                  <a:off x="1858304" y="1502450"/>
                  <a:ext cx="129096" cy="131691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noFill/>
                </a:ln>
                <a:scene3d>
                  <a:camera prst="isometricLeftDown">
                    <a:rot lat="0" lon="0" rev="0"/>
                  </a:camera>
                  <a:lightRig rig="threePt" dir="t"/>
                </a:scene3d>
                <a:sp3d extrusionH="63500">
                  <a:bevelT w="0" h="0"/>
                  <a:bevelB w="0" h="444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2" name="Rounded Rectangle 11">
                  <a:extLst>
                    <a:ext uri="{FF2B5EF4-FFF2-40B4-BE49-F238E27FC236}">
                      <a16:creationId xmlns:a16="http://schemas.microsoft.com/office/drawing/2014/main" id="{E7AEBDDC-22E1-45F7-96AB-164308201F57}"/>
                    </a:ext>
                  </a:extLst>
                </p:cNvPr>
                <p:cNvSpPr/>
                <p:nvPr/>
              </p:nvSpPr>
              <p:spPr>
                <a:xfrm>
                  <a:off x="2239087" y="1537427"/>
                  <a:ext cx="714334" cy="564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 w="15875">
                  <a:noFill/>
                </a:ln>
                <a:scene3d>
                  <a:camera prst="isometricLeftDown">
                    <a:rot lat="0" lon="0" rev="0"/>
                  </a:camera>
                  <a:lightRig rig="threePt" dir="t"/>
                </a:scene3d>
                <a:sp3d extrusionH="63500">
                  <a:bevelT w="0" h="0"/>
                  <a:bevelB w="0" h="444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16FFF1CC-96E1-4B42-8410-E1BA926DCBA3}"/>
                  </a:ext>
                </a:extLst>
              </p:cNvPr>
              <p:cNvSpPr/>
              <p:nvPr/>
            </p:nvSpPr>
            <p:spPr>
              <a:xfrm>
                <a:off x="4608839" y="2011249"/>
                <a:ext cx="3750831" cy="4376638"/>
              </a:xfrm>
              <a:custGeom>
                <a:avLst/>
                <a:gdLst>
                  <a:gd name="connsiteX0" fmla="*/ 55362 w 3750831"/>
                  <a:gd name="connsiteY0" fmla="*/ 0 h 4376638"/>
                  <a:gd name="connsiteX1" fmla="*/ 3695469 w 3750831"/>
                  <a:gd name="connsiteY1" fmla="*/ 0 h 4376638"/>
                  <a:gd name="connsiteX2" fmla="*/ 3750831 w 3750831"/>
                  <a:gd name="connsiteY2" fmla="*/ 55362 h 4376638"/>
                  <a:gd name="connsiteX3" fmla="*/ 3750831 w 3750831"/>
                  <a:gd name="connsiteY3" fmla="*/ 4376638 h 4376638"/>
                  <a:gd name="connsiteX4" fmla="*/ 0 w 3750831"/>
                  <a:gd name="connsiteY4" fmla="*/ 4376638 h 4376638"/>
                  <a:gd name="connsiteX5" fmla="*/ 0 w 3750831"/>
                  <a:gd name="connsiteY5" fmla="*/ 55362 h 4376638"/>
                  <a:gd name="connsiteX6" fmla="*/ 55362 w 3750831"/>
                  <a:gd name="connsiteY6" fmla="*/ 0 h 4376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0831" h="4376638">
                    <a:moveTo>
                      <a:pt x="55362" y="0"/>
                    </a:moveTo>
                    <a:lnTo>
                      <a:pt x="3695469" y="0"/>
                    </a:lnTo>
                    <a:cubicBezTo>
                      <a:pt x="3726045" y="0"/>
                      <a:pt x="3750831" y="24786"/>
                      <a:pt x="3750831" y="55362"/>
                    </a:cubicBezTo>
                    <a:lnTo>
                      <a:pt x="3750831" y="4376638"/>
                    </a:lnTo>
                    <a:lnTo>
                      <a:pt x="0" y="4376638"/>
                    </a:lnTo>
                    <a:lnTo>
                      <a:pt x="0" y="55362"/>
                    </a:lnTo>
                    <a:cubicBezTo>
                      <a:pt x="0" y="24786"/>
                      <a:pt x="24786" y="0"/>
                      <a:pt x="55362" y="0"/>
                    </a:cubicBezTo>
                    <a:close/>
                  </a:path>
                </a:pathLst>
              </a:custGeom>
              <a:noFill/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ZA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49E760B-D82D-4082-BF90-84084DBD65D8}"/>
                </a:ext>
              </a:extLst>
            </p:cNvPr>
            <p:cNvSpPr/>
            <p:nvPr userDrawn="1"/>
          </p:nvSpPr>
          <p:spPr>
            <a:xfrm>
              <a:off x="4212742" y="4600575"/>
              <a:ext cx="4392000" cy="1813013"/>
            </a:xfrm>
            <a:prstGeom prst="rect">
              <a:avLst/>
            </a:prstGeom>
            <a:gradFill>
              <a:gsLst>
                <a:gs pos="95000">
                  <a:srgbClr val="F1F3F4"/>
                </a:gs>
                <a:gs pos="0">
                  <a:srgbClr val="F1F3F4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31999" y="1152000"/>
            <a:ext cx="6732000" cy="49679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11DC821-8B00-4849-912A-2EEB35A9ADC1}"/>
              </a:ext>
            </a:extLst>
          </p:cNvPr>
          <p:cNvSpPr/>
          <p:nvPr userDrawn="1"/>
        </p:nvSpPr>
        <p:spPr>
          <a:xfrm>
            <a:off x="6363839" y="1234991"/>
            <a:ext cx="80160" cy="801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  <a:scene3d>
            <a:camera prst="isometricLeftDown">
              <a:rot lat="0" lon="0" rev="0"/>
            </a:camera>
            <a:lightRig rig="threePt" dir="t"/>
          </a:scene3d>
          <a:sp3d extrusionH="63500">
            <a:bevelT w="0" h="0"/>
            <a:bevelB w="0" h="44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8AE1949-A9A3-448E-903F-097B9786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C245-8919-4470-9C89-7586967A4243}" type="datetime2">
              <a:rPr lang="en-US" smtClean="0"/>
              <a:t>Sunday, February 16, 2020</a:t>
            </a:fld>
            <a:endParaRPr lang="en-ZA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CFE7E98-F49F-4E49-AD93-8AF99079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44DF11-1CA2-4DD8-A30E-13884045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DE9DE11-2F1B-46F6-A286-1DDA99B36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8" y="432000"/>
            <a:ext cx="11339999" cy="72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18931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S Regular Right (Zoomed Bottom)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6FF626-993D-4468-9019-5C73CBA490D7}"/>
              </a:ext>
            </a:extLst>
          </p:cNvPr>
          <p:cNvGrpSpPr/>
          <p:nvPr userDrawn="1"/>
        </p:nvGrpSpPr>
        <p:grpSpPr>
          <a:xfrm>
            <a:off x="7379997" y="982600"/>
            <a:ext cx="4392000" cy="5369506"/>
            <a:chOff x="500688" y="982600"/>
            <a:chExt cx="4392000" cy="536950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3CD2105-8AAB-44A6-A7E1-C38045E3BF80}"/>
                </a:ext>
              </a:extLst>
            </p:cNvPr>
            <p:cNvGrpSpPr/>
            <p:nvPr userDrawn="1"/>
          </p:nvGrpSpPr>
          <p:grpSpPr>
            <a:xfrm>
              <a:off x="584197" y="1008000"/>
              <a:ext cx="4224983" cy="5344106"/>
              <a:chOff x="483769" y="961748"/>
              <a:chExt cx="4224983" cy="5344106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AB94449-ABC2-4E04-BB12-F967911F0D29}"/>
                  </a:ext>
                </a:extLst>
              </p:cNvPr>
              <p:cNvSpPr/>
              <p:nvPr/>
            </p:nvSpPr>
            <p:spPr>
              <a:xfrm>
                <a:off x="483769" y="961748"/>
                <a:ext cx="4224983" cy="5344106"/>
              </a:xfrm>
              <a:custGeom>
                <a:avLst/>
                <a:gdLst>
                  <a:gd name="connsiteX0" fmla="*/ 0 w 4224983"/>
                  <a:gd name="connsiteY0" fmla="*/ 0 h 5344106"/>
                  <a:gd name="connsiteX1" fmla="*/ 4224983 w 4224983"/>
                  <a:gd name="connsiteY1" fmla="*/ 0 h 5344106"/>
                  <a:gd name="connsiteX2" fmla="*/ 4224983 w 4224983"/>
                  <a:gd name="connsiteY2" fmla="*/ 4796421 h 5344106"/>
                  <a:gd name="connsiteX3" fmla="*/ 3677298 w 4224983"/>
                  <a:gd name="connsiteY3" fmla="*/ 5344106 h 5344106"/>
                  <a:gd name="connsiteX4" fmla="*/ 547685 w 4224983"/>
                  <a:gd name="connsiteY4" fmla="*/ 5344106 h 5344106"/>
                  <a:gd name="connsiteX5" fmla="*/ 0 w 4224983"/>
                  <a:gd name="connsiteY5" fmla="*/ 4796421 h 5344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24983" h="5344106">
                    <a:moveTo>
                      <a:pt x="0" y="0"/>
                    </a:moveTo>
                    <a:lnTo>
                      <a:pt x="4224983" y="0"/>
                    </a:lnTo>
                    <a:lnTo>
                      <a:pt x="4224983" y="4796421"/>
                    </a:lnTo>
                    <a:cubicBezTo>
                      <a:pt x="4224983" y="5098899"/>
                      <a:pt x="3979776" y="5344106"/>
                      <a:pt x="3677298" y="5344106"/>
                    </a:cubicBezTo>
                    <a:lnTo>
                      <a:pt x="547685" y="5344106"/>
                    </a:lnTo>
                    <a:cubicBezTo>
                      <a:pt x="245207" y="5344106"/>
                      <a:pt x="0" y="5098899"/>
                      <a:pt x="0" y="479642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175">
                <a:noFill/>
              </a:ln>
              <a:scene3d>
                <a:camera prst="isometricLeftDown">
                  <a:rot lat="0" lon="0" rev="0"/>
                </a:camera>
                <a:lightRig rig="threePt" dir="t"/>
              </a:scene3d>
              <a:sp3d extrusionH="63500">
                <a:bevelT w="0" h="0"/>
                <a:bevelB w="0" h="444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ZA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92F8E69-BE75-40DB-89CE-CB626A165DBF}"/>
                  </a:ext>
                </a:extLst>
              </p:cNvPr>
              <p:cNvSpPr/>
              <p:nvPr/>
            </p:nvSpPr>
            <p:spPr>
              <a:xfrm>
                <a:off x="590461" y="961748"/>
                <a:ext cx="4011599" cy="5244529"/>
              </a:xfrm>
              <a:custGeom>
                <a:avLst/>
                <a:gdLst>
                  <a:gd name="connsiteX0" fmla="*/ 0 w 4011599"/>
                  <a:gd name="connsiteY0" fmla="*/ 0 h 5244529"/>
                  <a:gd name="connsiteX1" fmla="*/ 4011599 w 4011599"/>
                  <a:gd name="connsiteY1" fmla="*/ 0 h 5244529"/>
                  <a:gd name="connsiteX2" fmla="*/ 4011599 w 4011599"/>
                  <a:gd name="connsiteY2" fmla="*/ 4816973 h 5244529"/>
                  <a:gd name="connsiteX3" fmla="*/ 3584043 w 4011599"/>
                  <a:gd name="connsiteY3" fmla="*/ 5244529 h 5244529"/>
                  <a:gd name="connsiteX4" fmla="*/ 427556 w 4011599"/>
                  <a:gd name="connsiteY4" fmla="*/ 5244529 h 5244529"/>
                  <a:gd name="connsiteX5" fmla="*/ 0 w 4011599"/>
                  <a:gd name="connsiteY5" fmla="*/ 4816973 h 5244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11599" h="5244529">
                    <a:moveTo>
                      <a:pt x="0" y="0"/>
                    </a:moveTo>
                    <a:lnTo>
                      <a:pt x="4011599" y="0"/>
                    </a:lnTo>
                    <a:lnTo>
                      <a:pt x="4011599" y="4816973"/>
                    </a:lnTo>
                    <a:cubicBezTo>
                      <a:pt x="4011599" y="5053106"/>
                      <a:pt x="3820176" y="5244529"/>
                      <a:pt x="3584043" y="5244529"/>
                    </a:cubicBezTo>
                    <a:lnTo>
                      <a:pt x="427556" y="5244529"/>
                    </a:lnTo>
                    <a:cubicBezTo>
                      <a:pt x="191423" y="5244529"/>
                      <a:pt x="0" y="5053106"/>
                      <a:pt x="0" y="4816973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75000"/>
                  </a:schemeClr>
                </a:solidFill>
              </a:ln>
              <a:scene3d>
                <a:camera prst="isometricLeftDown">
                  <a:rot lat="0" lon="0" rev="0"/>
                </a:camera>
                <a:lightRig rig="threePt" dir="t"/>
              </a:scene3d>
              <a:sp3d extrusionH="63500">
                <a:bevelT w="0" h="0"/>
                <a:bevelB w="0" h="444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F94D712-FB95-46D8-84B1-72921A326BC4}"/>
                  </a:ext>
                </a:extLst>
              </p:cNvPr>
              <p:cNvSpPr/>
              <p:nvPr/>
            </p:nvSpPr>
            <p:spPr>
              <a:xfrm rot="8100000">
                <a:off x="2251233" y="5412563"/>
                <a:ext cx="690057" cy="690059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bg2">
                    <a:lumMod val="75000"/>
                  </a:schemeClr>
                </a:solidFill>
              </a:ln>
              <a:scene3d>
                <a:camera prst="isometricLeftDown">
                  <a:rot lat="0" lon="0" rev="0"/>
                </a:camera>
                <a:lightRig rig="threePt" dir="t"/>
              </a:scene3d>
              <a:sp3d extrusionH="63500">
                <a:bevelT w="0" h="0"/>
                <a:bevelB w="0" h="444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1528D93-B229-4026-8CB7-8D443CC0487B}"/>
                  </a:ext>
                </a:extLst>
              </p:cNvPr>
              <p:cNvSpPr/>
              <p:nvPr/>
            </p:nvSpPr>
            <p:spPr>
              <a:xfrm>
                <a:off x="720839" y="961749"/>
                <a:ext cx="3750831" cy="4336905"/>
              </a:xfrm>
              <a:custGeom>
                <a:avLst/>
                <a:gdLst>
                  <a:gd name="connsiteX0" fmla="*/ 0 w 3750831"/>
                  <a:gd name="connsiteY0" fmla="*/ 0 h 4336905"/>
                  <a:gd name="connsiteX1" fmla="*/ 3750831 w 3750831"/>
                  <a:gd name="connsiteY1" fmla="*/ 0 h 4336905"/>
                  <a:gd name="connsiteX2" fmla="*/ 3750831 w 3750831"/>
                  <a:gd name="connsiteY2" fmla="*/ 4281543 h 4336905"/>
                  <a:gd name="connsiteX3" fmla="*/ 3695469 w 3750831"/>
                  <a:gd name="connsiteY3" fmla="*/ 4336905 h 4336905"/>
                  <a:gd name="connsiteX4" fmla="*/ 55362 w 3750831"/>
                  <a:gd name="connsiteY4" fmla="*/ 4336905 h 4336905"/>
                  <a:gd name="connsiteX5" fmla="*/ 0 w 3750831"/>
                  <a:gd name="connsiteY5" fmla="*/ 4281543 h 4336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50831" h="4336905">
                    <a:moveTo>
                      <a:pt x="0" y="0"/>
                    </a:moveTo>
                    <a:lnTo>
                      <a:pt x="3750831" y="0"/>
                    </a:lnTo>
                    <a:lnTo>
                      <a:pt x="3750831" y="4281543"/>
                    </a:lnTo>
                    <a:cubicBezTo>
                      <a:pt x="3750831" y="4312119"/>
                      <a:pt x="3726045" y="4336905"/>
                      <a:pt x="3695469" y="4336905"/>
                    </a:cubicBezTo>
                    <a:lnTo>
                      <a:pt x="55362" y="4336905"/>
                    </a:lnTo>
                    <a:cubicBezTo>
                      <a:pt x="24786" y="4336905"/>
                      <a:pt x="0" y="4312119"/>
                      <a:pt x="0" y="4281543"/>
                    </a:cubicBezTo>
                    <a:close/>
                  </a:path>
                </a:pathLst>
              </a:custGeom>
              <a:noFill/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ZA"/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3249E9-B6ED-4E30-BA31-7275D11DFB8A}"/>
                </a:ext>
              </a:extLst>
            </p:cNvPr>
            <p:cNvSpPr/>
            <p:nvPr userDrawn="1"/>
          </p:nvSpPr>
          <p:spPr>
            <a:xfrm rot="10800000">
              <a:off x="500688" y="982600"/>
              <a:ext cx="4392000" cy="1813013"/>
            </a:xfrm>
            <a:prstGeom prst="rect">
              <a:avLst/>
            </a:prstGeom>
            <a:gradFill>
              <a:gsLst>
                <a:gs pos="95000">
                  <a:srgbClr val="F1F3F4"/>
                </a:gs>
                <a:gs pos="0">
                  <a:srgbClr val="F1F3F4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99" y="1152000"/>
            <a:ext cx="6732000" cy="49679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75369E9-D219-433A-9048-B30D989E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8" y="432000"/>
            <a:ext cx="11339999" cy="72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2CA3ED7-BF0A-482C-8261-C6FB6AE0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1D70-E17F-4126-B8B2-9D01E51EE1BA}" type="datetime2">
              <a:rPr lang="en-US" smtClean="0"/>
              <a:t>Sunday, February 16, 2020</a:t>
            </a:fld>
            <a:endParaRPr lang="en-ZA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C2361A6-A720-4DB8-B512-12F2213FD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347E1AD-8655-4D7E-A890-EB0F8F69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92171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S Regular Right (Zoomed Middle)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99" y="1152000"/>
            <a:ext cx="6732000" cy="49679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8DDA436-464E-4E14-A251-94A68ECC878B}"/>
              </a:ext>
            </a:extLst>
          </p:cNvPr>
          <p:cNvGrpSpPr/>
          <p:nvPr userDrawn="1"/>
        </p:nvGrpSpPr>
        <p:grpSpPr>
          <a:xfrm>
            <a:off x="7451997" y="-52659"/>
            <a:ext cx="4320000" cy="6928614"/>
            <a:chOff x="432000" y="-52659"/>
            <a:chExt cx="4320000" cy="6928614"/>
          </a:xfrm>
        </p:grpSpPr>
        <p:sp>
          <p:nvSpPr>
            <p:cNvPr id="34" name="Rounded Rectangle 17">
              <a:extLst>
                <a:ext uri="{FF2B5EF4-FFF2-40B4-BE49-F238E27FC236}">
                  <a16:creationId xmlns:a16="http://schemas.microsoft.com/office/drawing/2014/main" id="{CF069AAF-84EF-49F9-A0DE-A3661C173E76}"/>
                </a:ext>
              </a:extLst>
            </p:cNvPr>
            <p:cNvSpPr/>
            <p:nvPr userDrawn="1"/>
          </p:nvSpPr>
          <p:spPr>
            <a:xfrm rot="5400000">
              <a:off x="4390313" y="1214375"/>
              <a:ext cx="625220" cy="98155"/>
            </a:xfrm>
            <a:prstGeom prst="roundRect">
              <a:avLst>
                <a:gd name="adj" fmla="val 16132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5" name="Rounded Rectangle 20">
              <a:extLst>
                <a:ext uri="{FF2B5EF4-FFF2-40B4-BE49-F238E27FC236}">
                  <a16:creationId xmlns:a16="http://schemas.microsoft.com/office/drawing/2014/main" id="{7B84C621-870C-41D6-8126-5628F01408F4}"/>
                </a:ext>
              </a:extLst>
            </p:cNvPr>
            <p:cNvSpPr/>
            <p:nvPr userDrawn="1"/>
          </p:nvSpPr>
          <p:spPr>
            <a:xfrm rot="5400000">
              <a:off x="152303" y="1997477"/>
              <a:ext cx="685427" cy="111505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6" name="Rounded Rectangle 3">
              <a:extLst>
                <a:ext uri="{FF2B5EF4-FFF2-40B4-BE49-F238E27FC236}">
                  <a16:creationId xmlns:a16="http://schemas.microsoft.com/office/drawing/2014/main" id="{7AA5578F-94E8-4CB7-BFB5-0482D0271119}"/>
                </a:ext>
              </a:extLst>
            </p:cNvPr>
            <p:cNvSpPr/>
            <p:nvPr userDrawn="1"/>
          </p:nvSpPr>
          <p:spPr>
            <a:xfrm rot="5400000">
              <a:off x="296521" y="326695"/>
              <a:ext cx="353580" cy="82621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7" name="Rounded Rectangle 4">
              <a:extLst>
                <a:ext uri="{FF2B5EF4-FFF2-40B4-BE49-F238E27FC236}">
                  <a16:creationId xmlns:a16="http://schemas.microsoft.com/office/drawing/2014/main" id="{D1B6BA1D-D18B-466F-9C4C-856DC4A0259C}"/>
                </a:ext>
              </a:extLst>
            </p:cNvPr>
            <p:cNvSpPr/>
            <p:nvPr userDrawn="1"/>
          </p:nvSpPr>
          <p:spPr>
            <a:xfrm rot="5400000">
              <a:off x="176091" y="1201383"/>
              <a:ext cx="630587" cy="11877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23624D5-E812-4FC4-920E-A53CF07EA4C7}"/>
                </a:ext>
              </a:extLst>
            </p:cNvPr>
            <p:cNvSpPr/>
            <p:nvPr userDrawn="1"/>
          </p:nvSpPr>
          <p:spPr>
            <a:xfrm>
              <a:off x="483770" y="-52659"/>
              <a:ext cx="4224983" cy="6928614"/>
            </a:xfrm>
            <a:custGeom>
              <a:avLst/>
              <a:gdLst>
                <a:gd name="connsiteX0" fmla="*/ 0 w 4224983"/>
                <a:gd name="connsiteY0" fmla="*/ 0 h 6928614"/>
                <a:gd name="connsiteX1" fmla="*/ 4224983 w 4224983"/>
                <a:gd name="connsiteY1" fmla="*/ 0 h 6928614"/>
                <a:gd name="connsiteX2" fmla="*/ 4224983 w 4224983"/>
                <a:gd name="connsiteY2" fmla="*/ 6928614 h 6928614"/>
                <a:gd name="connsiteX3" fmla="*/ 0 w 4224983"/>
                <a:gd name="connsiteY3" fmla="*/ 6928614 h 6928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4983" h="6928614">
                  <a:moveTo>
                    <a:pt x="0" y="0"/>
                  </a:moveTo>
                  <a:lnTo>
                    <a:pt x="4224983" y="0"/>
                  </a:lnTo>
                  <a:lnTo>
                    <a:pt x="4224983" y="6928614"/>
                  </a:lnTo>
                  <a:lnTo>
                    <a:pt x="0" y="6928614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ZA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2951CB0-A311-484F-97C8-4ECD9BA87220}"/>
                </a:ext>
              </a:extLst>
            </p:cNvPr>
            <p:cNvSpPr/>
            <p:nvPr userDrawn="1"/>
          </p:nvSpPr>
          <p:spPr>
            <a:xfrm>
              <a:off x="590462" y="-52659"/>
              <a:ext cx="4011599" cy="6928614"/>
            </a:xfrm>
            <a:custGeom>
              <a:avLst/>
              <a:gdLst>
                <a:gd name="connsiteX0" fmla="*/ 0 w 4011599"/>
                <a:gd name="connsiteY0" fmla="*/ 0 h 6928614"/>
                <a:gd name="connsiteX1" fmla="*/ 4011599 w 4011599"/>
                <a:gd name="connsiteY1" fmla="*/ 0 h 6928614"/>
                <a:gd name="connsiteX2" fmla="*/ 4011599 w 4011599"/>
                <a:gd name="connsiteY2" fmla="*/ 6928614 h 6928614"/>
                <a:gd name="connsiteX3" fmla="*/ 0 w 4011599"/>
                <a:gd name="connsiteY3" fmla="*/ 6928614 h 6928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1599" h="6928614">
                  <a:moveTo>
                    <a:pt x="0" y="0"/>
                  </a:moveTo>
                  <a:lnTo>
                    <a:pt x="4011599" y="0"/>
                  </a:lnTo>
                  <a:lnTo>
                    <a:pt x="4011599" y="6928614"/>
                  </a:lnTo>
                  <a:lnTo>
                    <a:pt x="0" y="6928614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ZA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15D669F-BFFD-4170-943F-C838C5C50B1F}"/>
                </a:ext>
              </a:extLst>
            </p:cNvPr>
            <p:cNvSpPr/>
            <p:nvPr/>
          </p:nvSpPr>
          <p:spPr>
            <a:xfrm>
              <a:off x="720840" y="114686"/>
              <a:ext cx="3750831" cy="6628628"/>
            </a:xfrm>
            <a:prstGeom prst="roundRect">
              <a:avLst>
                <a:gd name="adj" fmla="val 1476"/>
              </a:avLst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51C783-FEFB-417F-AC31-3076FAF9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05EE-807B-40F7-BDA1-78C0D07DFBA0}" type="datetime2">
              <a:rPr lang="en-US" smtClean="0"/>
              <a:t>Sunday, February 16, 2020</a:t>
            </a:fld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C9353D-9971-47AB-8EF6-6FAE11DF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A79D9C-5381-4001-8168-4E8DAF43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5061D36-CD90-430E-A734-EF26C1B97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8" y="432000"/>
            <a:ext cx="6732000" cy="72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2905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S 2 X Regular Sides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946361DC-B61C-47EF-9DED-F331A1D157C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143997" y="1009125"/>
            <a:ext cx="2628000" cy="5270207"/>
            <a:chOff x="4582260" y="530932"/>
            <a:chExt cx="2785005" cy="5585066"/>
          </a:xfrm>
        </p:grpSpPr>
        <p:sp>
          <p:nvSpPr>
            <p:cNvPr id="50" name="Rounded Rectangle 17">
              <a:extLst>
                <a:ext uri="{FF2B5EF4-FFF2-40B4-BE49-F238E27FC236}">
                  <a16:creationId xmlns:a16="http://schemas.microsoft.com/office/drawing/2014/main" id="{67CF4262-C07A-4E43-8F7E-3727E79DECF4}"/>
                </a:ext>
              </a:extLst>
            </p:cNvPr>
            <p:cNvSpPr/>
            <p:nvPr/>
          </p:nvSpPr>
          <p:spPr>
            <a:xfrm rot="5400000">
              <a:off x="7134093" y="1895747"/>
              <a:ext cx="403065" cy="63278"/>
            </a:xfrm>
            <a:prstGeom prst="roundRect">
              <a:avLst>
                <a:gd name="adj" fmla="val 16132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1" name="Rounded Rectangle 20">
              <a:extLst>
                <a:ext uri="{FF2B5EF4-FFF2-40B4-BE49-F238E27FC236}">
                  <a16:creationId xmlns:a16="http://schemas.microsoft.com/office/drawing/2014/main" id="{5965DC0D-730C-4E11-887C-2158459FE47B}"/>
                </a:ext>
              </a:extLst>
            </p:cNvPr>
            <p:cNvSpPr/>
            <p:nvPr/>
          </p:nvSpPr>
          <p:spPr>
            <a:xfrm rot="5400000">
              <a:off x="4401945" y="2400595"/>
              <a:ext cx="441879" cy="71885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2" name="Rounded Rectangle 3">
              <a:extLst>
                <a:ext uri="{FF2B5EF4-FFF2-40B4-BE49-F238E27FC236}">
                  <a16:creationId xmlns:a16="http://schemas.microsoft.com/office/drawing/2014/main" id="{ACD64708-8BB6-49E4-911D-699845305EA0}"/>
                </a:ext>
              </a:extLst>
            </p:cNvPr>
            <p:cNvSpPr/>
            <p:nvPr/>
          </p:nvSpPr>
          <p:spPr>
            <a:xfrm rot="5400000">
              <a:off x="4494919" y="1323480"/>
              <a:ext cx="227945" cy="5326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3" name="Rounded Rectangle 4">
              <a:extLst>
                <a:ext uri="{FF2B5EF4-FFF2-40B4-BE49-F238E27FC236}">
                  <a16:creationId xmlns:a16="http://schemas.microsoft.com/office/drawing/2014/main" id="{F9E79CB8-A73C-4335-BF20-095D2751C27E}"/>
                </a:ext>
              </a:extLst>
            </p:cNvPr>
            <p:cNvSpPr/>
            <p:nvPr/>
          </p:nvSpPr>
          <p:spPr>
            <a:xfrm rot="5400000">
              <a:off x="4417281" y="1887371"/>
              <a:ext cx="406525" cy="7656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4" name="Rounded Rectangle 14">
              <a:extLst>
                <a:ext uri="{FF2B5EF4-FFF2-40B4-BE49-F238E27FC236}">
                  <a16:creationId xmlns:a16="http://schemas.microsoft.com/office/drawing/2014/main" id="{D33ACB21-A851-44DF-B1DD-068608DD0BDA}"/>
                </a:ext>
              </a:extLst>
            </p:cNvPr>
            <p:cNvSpPr/>
            <p:nvPr/>
          </p:nvSpPr>
          <p:spPr>
            <a:xfrm>
              <a:off x="4615634" y="530932"/>
              <a:ext cx="2723750" cy="5585066"/>
            </a:xfrm>
            <a:prstGeom prst="roundRect">
              <a:avLst>
                <a:gd name="adj" fmla="val 12963"/>
              </a:avLst>
            </a:prstGeom>
            <a:solidFill>
              <a:schemeClr val="bg2">
                <a:lumMod val="90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5" name="Rounded Rectangle 15">
              <a:extLst>
                <a:ext uri="{FF2B5EF4-FFF2-40B4-BE49-F238E27FC236}">
                  <a16:creationId xmlns:a16="http://schemas.microsoft.com/office/drawing/2014/main" id="{2AF44B6B-C379-494D-A560-394CAC745848}"/>
                </a:ext>
              </a:extLst>
            </p:cNvPr>
            <p:cNvSpPr/>
            <p:nvPr/>
          </p:nvSpPr>
          <p:spPr>
            <a:xfrm>
              <a:off x="4684416" y="590545"/>
              <a:ext cx="2586186" cy="5461258"/>
            </a:xfrm>
            <a:prstGeom prst="roundRect">
              <a:avLst>
                <a:gd name="adj" fmla="val 10658"/>
              </a:avLst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AFF5EB6-1E06-4450-A8F3-EF858C9F6535}"/>
                </a:ext>
              </a:extLst>
            </p:cNvPr>
            <p:cNvSpPr/>
            <p:nvPr/>
          </p:nvSpPr>
          <p:spPr>
            <a:xfrm>
              <a:off x="5501766" y="848968"/>
              <a:ext cx="83225" cy="848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481334D-66FB-4D71-A778-4764FA03C49E}"/>
                </a:ext>
              </a:extLst>
            </p:cNvPr>
            <p:cNvSpPr/>
            <p:nvPr/>
          </p:nvSpPr>
          <p:spPr>
            <a:xfrm>
              <a:off x="5951671" y="692918"/>
              <a:ext cx="51677" cy="5167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8" name="Rounded Rectangle 11">
              <a:extLst>
                <a:ext uri="{FF2B5EF4-FFF2-40B4-BE49-F238E27FC236}">
                  <a16:creationId xmlns:a16="http://schemas.microsoft.com/office/drawing/2014/main" id="{6C4A8495-0C2D-443F-BD29-73AC1992DA5E}"/>
                </a:ext>
              </a:extLst>
            </p:cNvPr>
            <p:cNvSpPr/>
            <p:nvPr/>
          </p:nvSpPr>
          <p:spPr>
            <a:xfrm>
              <a:off x="5747248" y="871517"/>
              <a:ext cx="460515" cy="363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5AD5138-DB42-4444-97D1-6B6B15C6216B}"/>
                </a:ext>
              </a:extLst>
            </p:cNvPr>
            <p:cNvSpPr/>
            <p:nvPr/>
          </p:nvSpPr>
          <p:spPr>
            <a:xfrm rot="8100000">
              <a:off x="5755078" y="5540114"/>
              <a:ext cx="444864" cy="4448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0C634C90-2640-4ACE-A54D-98C5C153E46C}"/>
                </a:ext>
              </a:extLst>
            </p:cNvPr>
            <p:cNvSpPr/>
            <p:nvPr/>
          </p:nvSpPr>
          <p:spPr>
            <a:xfrm>
              <a:off x="4768468" y="1193354"/>
              <a:ext cx="2418075" cy="4273325"/>
            </a:xfrm>
            <a:prstGeom prst="roundRect">
              <a:avLst>
                <a:gd name="adj" fmla="val 1476"/>
              </a:avLst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4C01CC-AA16-4812-B3F5-7B3715E5FA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31999" y="1009125"/>
            <a:ext cx="2628000" cy="5270207"/>
            <a:chOff x="4582260" y="530932"/>
            <a:chExt cx="2785005" cy="5585066"/>
          </a:xfrm>
        </p:grpSpPr>
        <p:sp>
          <p:nvSpPr>
            <p:cNvPr id="74" name="Rounded Rectangle 17">
              <a:extLst>
                <a:ext uri="{FF2B5EF4-FFF2-40B4-BE49-F238E27FC236}">
                  <a16:creationId xmlns:a16="http://schemas.microsoft.com/office/drawing/2014/main" id="{785CAB86-5D6F-407E-9049-0CCA9351D94D}"/>
                </a:ext>
              </a:extLst>
            </p:cNvPr>
            <p:cNvSpPr/>
            <p:nvPr/>
          </p:nvSpPr>
          <p:spPr>
            <a:xfrm rot="5400000">
              <a:off x="7134093" y="1895747"/>
              <a:ext cx="403065" cy="63278"/>
            </a:xfrm>
            <a:prstGeom prst="roundRect">
              <a:avLst>
                <a:gd name="adj" fmla="val 16132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5" name="Rounded Rectangle 20">
              <a:extLst>
                <a:ext uri="{FF2B5EF4-FFF2-40B4-BE49-F238E27FC236}">
                  <a16:creationId xmlns:a16="http://schemas.microsoft.com/office/drawing/2014/main" id="{2711996A-5243-4D57-B3C6-54035EE88516}"/>
                </a:ext>
              </a:extLst>
            </p:cNvPr>
            <p:cNvSpPr/>
            <p:nvPr/>
          </p:nvSpPr>
          <p:spPr>
            <a:xfrm rot="5400000">
              <a:off x="4401945" y="2400595"/>
              <a:ext cx="441879" cy="71885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6" name="Rounded Rectangle 3">
              <a:extLst>
                <a:ext uri="{FF2B5EF4-FFF2-40B4-BE49-F238E27FC236}">
                  <a16:creationId xmlns:a16="http://schemas.microsoft.com/office/drawing/2014/main" id="{76B55100-D6C4-43AE-ABEB-356AA440DCD3}"/>
                </a:ext>
              </a:extLst>
            </p:cNvPr>
            <p:cNvSpPr/>
            <p:nvPr/>
          </p:nvSpPr>
          <p:spPr>
            <a:xfrm rot="5400000">
              <a:off x="4494919" y="1323480"/>
              <a:ext cx="227945" cy="5326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7" name="Rounded Rectangle 4">
              <a:extLst>
                <a:ext uri="{FF2B5EF4-FFF2-40B4-BE49-F238E27FC236}">
                  <a16:creationId xmlns:a16="http://schemas.microsoft.com/office/drawing/2014/main" id="{498278D1-B145-4454-9DEE-A48593DE68F7}"/>
                </a:ext>
              </a:extLst>
            </p:cNvPr>
            <p:cNvSpPr/>
            <p:nvPr/>
          </p:nvSpPr>
          <p:spPr>
            <a:xfrm rot="5400000">
              <a:off x="4417281" y="1887371"/>
              <a:ext cx="406525" cy="7656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8" name="Rounded Rectangle 14">
              <a:extLst>
                <a:ext uri="{FF2B5EF4-FFF2-40B4-BE49-F238E27FC236}">
                  <a16:creationId xmlns:a16="http://schemas.microsoft.com/office/drawing/2014/main" id="{84880221-8068-46EC-AF27-B9DDB1681887}"/>
                </a:ext>
              </a:extLst>
            </p:cNvPr>
            <p:cNvSpPr/>
            <p:nvPr/>
          </p:nvSpPr>
          <p:spPr>
            <a:xfrm>
              <a:off x="4615634" y="530932"/>
              <a:ext cx="2723750" cy="5585066"/>
            </a:xfrm>
            <a:prstGeom prst="roundRect">
              <a:avLst>
                <a:gd name="adj" fmla="val 12963"/>
              </a:avLst>
            </a:prstGeom>
            <a:solidFill>
              <a:schemeClr val="bg2">
                <a:lumMod val="90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9" name="Rounded Rectangle 15">
              <a:extLst>
                <a:ext uri="{FF2B5EF4-FFF2-40B4-BE49-F238E27FC236}">
                  <a16:creationId xmlns:a16="http://schemas.microsoft.com/office/drawing/2014/main" id="{85FD127F-6250-4B5A-95B0-A49F57F0EF94}"/>
                </a:ext>
              </a:extLst>
            </p:cNvPr>
            <p:cNvSpPr/>
            <p:nvPr/>
          </p:nvSpPr>
          <p:spPr>
            <a:xfrm>
              <a:off x="4684416" y="590545"/>
              <a:ext cx="2586186" cy="5461258"/>
            </a:xfrm>
            <a:prstGeom prst="roundRect">
              <a:avLst>
                <a:gd name="adj" fmla="val 10658"/>
              </a:avLst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FC163B3-37DA-40CE-B9F7-1329B1F88735}"/>
                </a:ext>
              </a:extLst>
            </p:cNvPr>
            <p:cNvSpPr/>
            <p:nvPr/>
          </p:nvSpPr>
          <p:spPr>
            <a:xfrm>
              <a:off x="5501766" y="848968"/>
              <a:ext cx="83225" cy="848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5E05BE5-131F-4F72-8DAF-2F8F8B9EFC28}"/>
                </a:ext>
              </a:extLst>
            </p:cNvPr>
            <p:cNvSpPr/>
            <p:nvPr/>
          </p:nvSpPr>
          <p:spPr>
            <a:xfrm>
              <a:off x="5951671" y="692918"/>
              <a:ext cx="51677" cy="5167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2" name="Rounded Rectangle 11">
              <a:extLst>
                <a:ext uri="{FF2B5EF4-FFF2-40B4-BE49-F238E27FC236}">
                  <a16:creationId xmlns:a16="http://schemas.microsoft.com/office/drawing/2014/main" id="{656FABE4-FF99-4BC2-B806-FD016262C5E5}"/>
                </a:ext>
              </a:extLst>
            </p:cNvPr>
            <p:cNvSpPr/>
            <p:nvPr/>
          </p:nvSpPr>
          <p:spPr>
            <a:xfrm>
              <a:off x="5747248" y="871517"/>
              <a:ext cx="460515" cy="363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AFB8AB0-BBF1-4638-A2FC-004F5A3090EF}"/>
                </a:ext>
              </a:extLst>
            </p:cNvPr>
            <p:cNvSpPr/>
            <p:nvPr/>
          </p:nvSpPr>
          <p:spPr>
            <a:xfrm rot="8100000">
              <a:off x="5755078" y="5540114"/>
              <a:ext cx="444864" cy="4448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3836A8AB-2352-4C40-B164-7660B974581A}"/>
                </a:ext>
              </a:extLst>
            </p:cNvPr>
            <p:cNvSpPr/>
            <p:nvPr/>
          </p:nvSpPr>
          <p:spPr>
            <a:xfrm>
              <a:off x="4768468" y="1193354"/>
              <a:ext cx="2418075" cy="4273325"/>
            </a:xfrm>
            <a:prstGeom prst="roundRect">
              <a:avLst>
                <a:gd name="adj" fmla="val 1476"/>
              </a:avLst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F0732-4ECC-4E7D-93D7-6284C9D878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756000" y="1152000"/>
            <a:ext cx="4680000" cy="49679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5DAA9B-ABE5-4ECB-8C06-43406F630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8" y="432000"/>
            <a:ext cx="11339999" cy="72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F74E1B-3644-4719-AB89-C1BD54D305D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5C3C5E0C-6979-46AE-AB50-AFADDACA1B4A}" type="datetime2">
              <a:rPr lang="en-US" smtClean="0"/>
              <a:t>Sunday, February 16, 2020</a:t>
            </a:fld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597D0E-5EEA-4718-838F-CF66631FF0D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187B6A-83DC-4D80-B2E9-DD7973968C7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24101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S 3 X Re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A96A10B-5D05-47F8-86F4-0297CC192C63}"/>
              </a:ext>
            </a:extLst>
          </p:cNvPr>
          <p:cNvGrpSpPr/>
          <p:nvPr userDrawn="1"/>
        </p:nvGrpSpPr>
        <p:grpSpPr>
          <a:xfrm>
            <a:off x="8489186" y="1009125"/>
            <a:ext cx="2627999" cy="5270207"/>
            <a:chOff x="6017783" y="1009125"/>
            <a:chExt cx="2627999" cy="5270207"/>
          </a:xfrm>
        </p:grpSpPr>
        <p:sp>
          <p:nvSpPr>
            <p:cNvPr id="50" name="Rounded Rectangle 17">
              <a:extLst>
                <a:ext uri="{FF2B5EF4-FFF2-40B4-BE49-F238E27FC236}">
                  <a16:creationId xmlns:a16="http://schemas.microsoft.com/office/drawing/2014/main" id="{67CF4262-C07A-4E43-8F7E-3727E79DECF4}"/>
                </a:ext>
              </a:extLst>
            </p:cNvPr>
            <p:cNvSpPr/>
            <p:nvPr/>
          </p:nvSpPr>
          <p:spPr>
            <a:xfrm rot="5400000">
              <a:off x="8425756" y="2296998"/>
              <a:ext cx="380342" cy="59711"/>
            </a:xfrm>
            <a:prstGeom prst="roundRect">
              <a:avLst>
                <a:gd name="adj" fmla="val 16132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1" name="Rounded Rectangle 20">
              <a:extLst>
                <a:ext uri="{FF2B5EF4-FFF2-40B4-BE49-F238E27FC236}">
                  <a16:creationId xmlns:a16="http://schemas.microsoft.com/office/drawing/2014/main" id="{5965DC0D-730C-4E11-887C-2158459FE47B}"/>
                </a:ext>
              </a:extLst>
            </p:cNvPr>
            <p:cNvSpPr/>
            <p:nvPr/>
          </p:nvSpPr>
          <p:spPr>
            <a:xfrm rot="5400000">
              <a:off x="5847633" y="2773385"/>
              <a:ext cx="416968" cy="67832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2" name="Rounded Rectangle 3">
              <a:extLst>
                <a:ext uri="{FF2B5EF4-FFF2-40B4-BE49-F238E27FC236}">
                  <a16:creationId xmlns:a16="http://schemas.microsoft.com/office/drawing/2014/main" id="{ACD64708-8BB6-49E4-911D-699845305EA0}"/>
                </a:ext>
              </a:extLst>
            </p:cNvPr>
            <p:cNvSpPr/>
            <p:nvPr/>
          </p:nvSpPr>
          <p:spPr>
            <a:xfrm rot="5400000">
              <a:off x="5935366" y="1756993"/>
              <a:ext cx="215095" cy="50261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3" name="Rounded Rectangle 4">
              <a:extLst>
                <a:ext uri="{FF2B5EF4-FFF2-40B4-BE49-F238E27FC236}">
                  <a16:creationId xmlns:a16="http://schemas.microsoft.com/office/drawing/2014/main" id="{F9E79CB8-A73C-4335-BF20-095D2751C27E}"/>
                </a:ext>
              </a:extLst>
            </p:cNvPr>
            <p:cNvSpPr/>
            <p:nvPr/>
          </p:nvSpPr>
          <p:spPr>
            <a:xfrm rot="5400000">
              <a:off x="5862105" y="2289095"/>
              <a:ext cx="383607" cy="72251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4" name="Rounded Rectangle 14">
              <a:extLst>
                <a:ext uri="{FF2B5EF4-FFF2-40B4-BE49-F238E27FC236}">
                  <a16:creationId xmlns:a16="http://schemas.microsoft.com/office/drawing/2014/main" id="{D33ACB21-A851-44DF-B1DD-068608DD0BDA}"/>
                </a:ext>
              </a:extLst>
            </p:cNvPr>
            <p:cNvSpPr/>
            <p:nvPr/>
          </p:nvSpPr>
          <p:spPr>
            <a:xfrm>
              <a:off x="6049276" y="1009125"/>
              <a:ext cx="2570198" cy="5270207"/>
            </a:xfrm>
            <a:prstGeom prst="roundRect">
              <a:avLst>
                <a:gd name="adj" fmla="val 12963"/>
              </a:avLst>
            </a:prstGeom>
            <a:solidFill>
              <a:schemeClr val="bg2">
                <a:lumMod val="90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5" name="Rounded Rectangle 15">
              <a:extLst>
                <a:ext uri="{FF2B5EF4-FFF2-40B4-BE49-F238E27FC236}">
                  <a16:creationId xmlns:a16="http://schemas.microsoft.com/office/drawing/2014/main" id="{2AF44B6B-C379-494D-A560-394CAC745848}"/>
                </a:ext>
              </a:extLst>
            </p:cNvPr>
            <p:cNvSpPr/>
            <p:nvPr/>
          </p:nvSpPr>
          <p:spPr>
            <a:xfrm>
              <a:off x="6114180" y="1065377"/>
              <a:ext cx="2440389" cy="5153379"/>
            </a:xfrm>
            <a:prstGeom prst="roundRect">
              <a:avLst>
                <a:gd name="adj" fmla="val 10658"/>
              </a:avLst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AFF5EB6-1E06-4450-A8F3-EF858C9F6535}"/>
                </a:ext>
              </a:extLst>
            </p:cNvPr>
            <p:cNvSpPr/>
            <p:nvPr/>
          </p:nvSpPr>
          <p:spPr>
            <a:xfrm>
              <a:off x="6885452" y="1309232"/>
              <a:ext cx="78533" cy="801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481334D-66FB-4D71-A778-4764FA03C49E}"/>
                </a:ext>
              </a:extLst>
            </p:cNvPr>
            <p:cNvSpPr/>
            <p:nvPr/>
          </p:nvSpPr>
          <p:spPr>
            <a:xfrm>
              <a:off x="7309993" y="1161979"/>
              <a:ext cx="48764" cy="487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8" name="Rounded Rectangle 11">
              <a:extLst>
                <a:ext uri="{FF2B5EF4-FFF2-40B4-BE49-F238E27FC236}">
                  <a16:creationId xmlns:a16="http://schemas.microsoft.com/office/drawing/2014/main" id="{6C4A8495-0C2D-443F-BD29-73AC1992DA5E}"/>
                </a:ext>
              </a:extLst>
            </p:cNvPr>
            <p:cNvSpPr/>
            <p:nvPr/>
          </p:nvSpPr>
          <p:spPr>
            <a:xfrm>
              <a:off x="7117095" y="1330509"/>
              <a:ext cx="434553" cy="3432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5AD5138-DB42-4444-97D1-6B6B15C6216B}"/>
                </a:ext>
              </a:extLst>
            </p:cNvPr>
            <p:cNvSpPr/>
            <p:nvPr/>
          </p:nvSpPr>
          <p:spPr>
            <a:xfrm rot="8100000">
              <a:off x="7124483" y="5735914"/>
              <a:ext cx="419785" cy="419786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0C634C90-2640-4ACE-A54D-98C5C153E46C}"/>
                </a:ext>
              </a:extLst>
            </p:cNvPr>
            <p:cNvSpPr/>
            <p:nvPr/>
          </p:nvSpPr>
          <p:spPr>
            <a:xfrm>
              <a:off x="6193494" y="1634203"/>
              <a:ext cx="2281756" cy="4032416"/>
            </a:xfrm>
            <a:prstGeom prst="roundRect">
              <a:avLst>
                <a:gd name="adj" fmla="val 1476"/>
              </a:avLst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989D09-A569-4E44-B59D-B34B40931EA9}"/>
              </a:ext>
            </a:extLst>
          </p:cNvPr>
          <p:cNvGrpSpPr/>
          <p:nvPr userDrawn="1"/>
        </p:nvGrpSpPr>
        <p:grpSpPr>
          <a:xfrm>
            <a:off x="4784593" y="1009125"/>
            <a:ext cx="2627999" cy="5270207"/>
            <a:chOff x="3224891" y="1009125"/>
            <a:chExt cx="2627999" cy="5270207"/>
          </a:xfrm>
        </p:grpSpPr>
        <p:sp>
          <p:nvSpPr>
            <p:cNvPr id="62" name="Rounded Rectangle 17">
              <a:extLst>
                <a:ext uri="{FF2B5EF4-FFF2-40B4-BE49-F238E27FC236}">
                  <a16:creationId xmlns:a16="http://schemas.microsoft.com/office/drawing/2014/main" id="{F8196A97-9D54-4903-8A00-4777666A3E6B}"/>
                </a:ext>
              </a:extLst>
            </p:cNvPr>
            <p:cNvSpPr/>
            <p:nvPr/>
          </p:nvSpPr>
          <p:spPr>
            <a:xfrm rot="5400000">
              <a:off x="5632864" y="2296998"/>
              <a:ext cx="380342" cy="59711"/>
            </a:xfrm>
            <a:prstGeom prst="roundRect">
              <a:avLst>
                <a:gd name="adj" fmla="val 16132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3" name="Rounded Rectangle 20">
              <a:extLst>
                <a:ext uri="{FF2B5EF4-FFF2-40B4-BE49-F238E27FC236}">
                  <a16:creationId xmlns:a16="http://schemas.microsoft.com/office/drawing/2014/main" id="{050B42B9-BEE7-4315-BE94-837D81A55729}"/>
                </a:ext>
              </a:extLst>
            </p:cNvPr>
            <p:cNvSpPr/>
            <p:nvPr userDrawn="1"/>
          </p:nvSpPr>
          <p:spPr>
            <a:xfrm rot="5400000">
              <a:off x="3054741" y="2773385"/>
              <a:ext cx="416968" cy="67832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4" name="Rounded Rectangle 3">
              <a:extLst>
                <a:ext uri="{FF2B5EF4-FFF2-40B4-BE49-F238E27FC236}">
                  <a16:creationId xmlns:a16="http://schemas.microsoft.com/office/drawing/2014/main" id="{295C19A2-D0DA-4A17-B599-A42FCB7F8D3F}"/>
                </a:ext>
              </a:extLst>
            </p:cNvPr>
            <p:cNvSpPr/>
            <p:nvPr userDrawn="1"/>
          </p:nvSpPr>
          <p:spPr>
            <a:xfrm rot="5400000">
              <a:off x="3142474" y="1756993"/>
              <a:ext cx="215095" cy="50261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5" name="Rounded Rectangle 4">
              <a:extLst>
                <a:ext uri="{FF2B5EF4-FFF2-40B4-BE49-F238E27FC236}">
                  <a16:creationId xmlns:a16="http://schemas.microsoft.com/office/drawing/2014/main" id="{59F63E7E-B888-41E8-A609-C705EEDA9839}"/>
                </a:ext>
              </a:extLst>
            </p:cNvPr>
            <p:cNvSpPr/>
            <p:nvPr userDrawn="1"/>
          </p:nvSpPr>
          <p:spPr>
            <a:xfrm rot="5400000">
              <a:off x="3069213" y="2289095"/>
              <a:ext cx="383607" cy="72251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6" name="Rounded Rectangle 14">
              <a:extLst>
                <a:ext uri="{FF2B5EF4-FFF2-40B4-BE49-F238E27FC236}">
                  <a16:creationId xmlns:a16="http://schemas.microsoft.com/office/drawing/2014/main" id="{7E5D33F0-1DAF-4486-84A5-53B881EE1ADC}"/>
                </a:ext>
              </a:extLst>
            </p:cNvPr>
            <p:cNvSpPr/>
            <p:nvPr userDrawn="1"/>
          </p:nvSpPr>
          <p:spPr>
            <a:xfrm>
              <a:off x="3256384" y="1009125"/>
              <a:ext cx="2570198" cy="5270207"/>
            </a:xfrm>
            <a:prstGeom prst="roundRect">
              <a:avLst>
                <a:gd name="adj" fmla="val 12963"/>
              </a:avLst>
            </a:prstGeom>
            <a:solidFill>
              <a:schemeClr val="bg2">
                <a:lumMod val="90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7" name="Rounded Rectangle 15">
              <a:extLst>
                <a:ext uri="{FF2B5EF4-FFF2-40B4-BE49-F238E27FC236}">
                  <a16:creationId xmlns:a16="http://schemas.microsoft.com/office/drawing/2014/main" id="{C0C4D3FC-DF5F-4799-B58D-20A86286488E}"/>
                </a:ext>
              </a:extLst>
            </p:cNvPr>
            <p:cNvSpPr/>
            <p:nvPr userDrawn="1"/>
          </p:nvSpPr>
          <p:spPr>
            <a:xfrm>
              <a:off x="3321288" y="1065377"/>
              <a:ext cx="2440389" cy="5153379"/>
            </a:xfrm>
            <a:prstGeom prst="roundRect">
              <a:avLst>
                <a:gd name="adj" fmla="val 10658"/>
              </a:avLst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0E0396E-27C9-4274-8567-FC83EA2AACBD}"/>
                </a:ext>
              </a:extLst>
            </p:cNvPr>
            <p:cNvSpPr/>
            <p:nvPr userDrawn="1"/>
          </p:nvSpPr>
          <p:spPr>
            <a:xfrm>
              <a:off x="4092560" y="1309232"/>
              <a:ext cx="78533" cy="801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8C262E-A9BA-404E-9262-047898F30077}"/>
                </a:ext>
              </a:extLst>
            </p:cNvPr>
            <p:cNvSpPr/>
            <p:nvPr userDrawn="1"/>
          </p:nvSpPr>
          <p:spPr>
            <a:xfrm>
              <a:off x="4517101" y="1161979"/>
              <a:ext cx="48764" cy="487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0" name="Rounded Rectangle 11">
              <a:extLst>
                <a:ext uri="{FF2B5EF4-FFF2-40B4-BE49-F238E27FC236}">
                  <a16:creationId xmlns:a16="http://schemas.microsoft.com/office/drawing/2014/main" id="{32DD7020-729D-4F5B-AB61-EA8984D79F81}"/>
                </a:ext>
              </a:extLst>
            </p:cNvPr>
            <p:cNvSpPr/>
            <p:nvPr userDrawn="1"/>
          </p:nvSpPr>
          <p:spPr>
            <a:xfrm>
              <a:off x="4324203" y="1330509"/>
              <a:ext cx="434553" cy="3432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B42A47E-25F3-4395-B66E-33EFC4E11FB4}"/>
                </a:ext>
              </a:extLst>
            </p:cNvPr>
            <p:cNvSpPr/>
            <p:nvPr userDrawn="1"/>
          </p:nvSpPr>
          <p:spPr>
            <a:xfrm rot="8100000">
              <a:off x="4331591" y="5735914"/>
              <a:ext cx="419785" cy="419786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92F124EB-3D0F-4131-9CC4-05F634D91EFF}"/>
                </a:ext>
              </a:extLst>
            </p:cNvPr>
            <p:cNvSpPr/>
            <p:nvPr userDrawn="1"/>
          </p:nvSpPr>
          <p:spPr>
            <a:xfrm>
              <a:off x="3400602" y="1634203"/>
              <a:ext cx="2281756" cy="4032416"/>
            </a:xfrm>
            <a:prstGeom prst="roundRect">
              <a:avLst>
                <a:gd name="adj" fmla="val 1476"/>
              </a:avLst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749573E-962B-4EF4-9D43-6D0529085934}"/>
              </a:ext>
            </a:extLst>
          </p:cNvPr>
          <p:cNvGrpSpPr/>
          <p:nvPr userDrawn="1"/>
        </p:nvGrpSpPr>
        <p:grpSpPr>
          <a:xfrm>
            <a:off x="1080000" y="1009125"/>
            <a:ext cx="2627999" cy="5270207"/>
            <a:chOff x="431999" y="1009125"/>
            <a:chExt cx="2627999" cy="5270207"/>
          </a:xfrm>
        </p:grpSpPr>
        <p:sp>
          <p:nvSpPr>
            <p:cNvPr id="74" name="Rounded Rectangle 17">
              <a:extLst>
                <a:ext uri="{FF2B5EF4-FFF2-40B4-BE49-F238E27FC236}">
                  <a16:creationId xmlns:a16="http://schemas.microsoft.com/office/drawing/2014/main" id="{785CAB86-5D6F-407E-9049-0CCA9351D94D}"/>
                </a:ext>
              </a:extLst>
            </p:cNvPr>
            <p:cNvSpPr/>
            <p:nvPr/>
          </p:nvSpPr>
          <p:spPr>
            <a:xfrm rot="5400000">
              <a:off x="2839972" y="2296998"/>
              <a:ext cx="380342" cy="59711"/>
            </a:xfrm>
            <a:prstGeom prst="roundRect">
              <a:avLst>
                <a:gd name="adj" fmla="val 16132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5" name="Rounded Rectangle 20">
              <a:extLst>
                <a:ext uri="{FF2B5EF4-FFF2-40B4-BE49-F238E27FC236}">
                  <a16:creationId xmlns:a16="http://schemas.microsoft.com/office/drawing/2014/main" id="{2711996A-5243-4D57-B3C6-54035EE88516}"/>
                </a:ext>
              </a:extLst>
            </p:cNvPr>
            <p:cNvSpPr/>
            <p:nvPr/>
          </p:nvSpPr>
          <p:spPr>
            <a:xfrm rot="5400000">
              <a:off x="261849" y="2773385"/>
              <a:ext cx="416968" cy="67832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6" name="Rounded Rectangle 3">
              <a:extLst>
                <a:ext uri="{FF2B5EF4-FFF2-40B4-BE49-F238E27FC236}">
                  <a16:creationId xmlns:a16="http://schemas.microsoft.com/office/drawing/2014/main" id="{76B55100-D6C4-43AE-ABEB-356AA440DCD3}"/>
                </a:ext>
              </a:extLst>
            </p:cNvPr>
            <p:cNvSpPr/>
            <p:nvPr/>
          </p:nvSpPr>
          <p:spPr>
            <a:xfrm rot="5400000">
              <a:off x="349582" y="1756993"/>
              <a:ext cx="215095" cy="50261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7" name="Rounded Rectangle 4">
              <a:extLst>
                <a:ext uri="{FF2B5EF4-FFF2-40B4-BE49-F238E27FC236}">
                  <a16:creationId xmlns:a16="http://schemas.microsoft.com/office/drawing/2014/main" id="{498278D1-B145-4454-9DEE-A48593DE68F7}"/>
                </a:ext>
              </a:extLst>
            </p:cNvPr>
            <p:cNvSpPr/>
            <p:nvPr/>
          </p:nvSpPr>
          <p:spPr>
            <a:xfrm rot="5400000">
              <a:off x="276321" y="2289095"/>
              <a:ext cx="383607" cy="72251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8" name="Rounded Rectangle 14">
              <a:extLst>
                <a:ext uri="{FF2B5EF4-FFF2-40B4-BE49-F238E27FC236}">
                  <a16:creationId xmlns:a16="http://schemas.microsoft.com/office/drawing/2014/main" id="{84880221-8068-46EC-AF27-B9DDB1681887}"/>
                </a:ext>
              </a:extLst>
            </p:cNvPr>
            <p:cNvSpPr/>
            <p:nvPr/>
          </p:nvSpPr>
          <p:spPr>
            <a:xfrm>
              <a:off x="463492" y="1009125"/>
              <a:ext cx="2570198" cy="5270207"/>
            </a:xfrm>
            <a:prstGeom prst="roundRect">
              <a:avLst>
                <a:gd name="adj" fmla="val 12963"/>
              </a:avLst>
            </a:prstGeom>
            <a:solidFill>
              <a:schemeClr val="bg2">
                <a:lumMod val="90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9" name="Rounded Rectangle 15">
              <a:extLst>
                <a:ext uri="{FF2B5EF4-FFF2-40B4-BE49-F238E27FC236}">
                  <a16:creationId xmlns:a16="http://schemas.microsoft.com/office/drawing/2014/main" id="{85FD127F-6250-4B5A-95B0-A49F57F0EF94}"/>
                </a:ext>
              </a:extLst>
            </p:cNvPr>
            <p:cNvSpPr/>
            <p:nvPr/>
          </p:nvSpPr>
          <p:spPr>
            <a:xfrm>
              <a:off x="528396" y="1065377"/>
              <a:ext cx="2440389" cy="5153379"/>
            </a:xfrm>
            <a:prstGeom prst="roundRect">
              <a:avLst>
                <a:gd name="adj" fmla="val 10658"/>
              </a:avLst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FC163B3-37DA-40CE-B9F7-1329B1F88735}"/>
                </a:ext>
              </a:extLst>
            </p:cNvPr>
            <p:cNvSpPr/>
            <p:nvPr/>
          </p:nvSpPr>
          <p:spPr>
            <a:xfrm>
              <a:off x="1299668" y="1309232"/>
              <a:ext cx="78533" cy="801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5E05BE5-131F-4F72-8DAF-2F8F8B9EFC28}"/>
                </a:ext>
              </a:extLst>
            </p:cNvPr>
            <p:cNvSpPr/>
            <p:nvPr/>
          </p:nvSpPr>
          <p:spPr>
            <a:xfrm>
              <a:off x="1724209" y="1161979"/>
              <a:ext cx="48764" cy="487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2" name="Rounded Rectangle 11">
              <a:extLst>
                <a:ext uri="{FF2B5EF4-FFF2-40B4-BE49-F238E27FC236}">
                  <a16:creationId xmlns:a16="http://schemas.microsoft.com/office/drawing/2014/main" id="{656FABE4-FF99-4BC2-B806-FD016262C5E5}"/>
                </a:ext>
              </a:extLst>
            </p:cNvPr>
            <p:cNvSpPr/>
            <p:nvPr/>
          </p:nvSpPr>
          <p:spPr>
            <a:xfrm>
              <a:off x="1531311" y="1330509"/>
              <a:ext cx="434553" cy="3432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AFB8AB0-BBF1-4638-A2FC-004F5A3090EF}"/>
                </a:ext>
              </a:extLst>
            </p:cNvPr>
            <p:cNvSpPr/>
            <p:nvPr/>
          </p:nvSpPr>
          <p:spPr>
            <a:xfrm rot="8100000">
              <a:off x="1538699" y="5735914"/>
              <a:ext cx="419785" cy="419786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3836A8AB-2352-4C40-B164-7660B974581A}"/>
                </a:ext>
              </a:extLst>
            </p:cNvPr>
            <p:cNvSpPr/>
            <p:nvPr/>
          </p:nvSpPr>
          <p:spPr>
            <a:xfrm>
              <a:off x="607710" y="1634203"/>
              <a:ext cx="2281756" cy="4032416"/>
            </a:xfrm>
            <a:prstGeom prst="roundRect">
              <a:avLst>
                <a:gd name="adj" fmla="val 1476"/>
              </a:avLst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47E6B73-BF6D-412E-8A67-7FDD2997029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1998" y="432000"/>
            <a:ext cx="11339999" cy="72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5DAE57-EF36-40CF-BD52-513B16B197B8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DC68C558-F4FA-451B-B2BC-D2E74BE1331D}" type="datetime2">
              <a:rPr lang="en-US" smtClean="0"/>
              <a:t>Sunday, February 16, 2020</a:t>
            </a:fld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C54EEA-F546-4F69-8D0F-6A945DB08EEF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52982-CB25-45E5-81AA-6BEC04AAA1DE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35206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S Regular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37D317C-D904-43B3-BB8B-82948B5F1B2E}"/>
              </a:ext>
            </a:extLst>
          </p:cNvPr>
          <p:cNvGrpSpPr>
            <a:grpSpLocks noChangeAspect="1"/>
          </p:cNvGrpSpPr>
          <p:nvPr userDrawn="1"/>
        </p:nvGrpSpPr>
        <p:grpSpPr>
          <a:xfrm rot="5400000">
            <a:off x="4049532" y="-360000"/>
            <a:ext cx="4092937" cy="8208000"/>
            <a:chOff x="4582260" y="530932"/>
            <a:chExt cx="2785005" cy="5585066"/>
          </a:xfrm>
        </p:grpSpPr>
        <p:sp>
          <p:nvSpPr>
            <p:cNvPr id="28" name="Rounded Rectangle 17">
              <a:extLst>
                <a:ext uri="{FF2B5EF4-FFF2-40B4-BE49-F238E27FC236}">
                  <a16:creationId xmlns:a16="http://schemas.microsoft.com/office/drawing/2014/main" id="{9D1B52D0-2FC2-49BC-A5CE-0AC5FADF00C3}"/>
                </a:ext>
              </a:extLst>
            </p:cNvPr>
            <p:cNvSpPr/>
            <p:nvPr/>
          </p:nvSpPr>
          <p:spPr>
            <a:xfrm rot="5400000">
              <a:off x="7134093" y="1895747"/>
              <a:ext cx="403065" cy="63278"/>
            </a:xfrm>
            <a:prstGeom prst="roundRect">
              <a:avLst>
                <a:gd name="adj" fmla="val 16132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" name="Rounded Rectangle 20">
              <a:extLst>
                <a:ext uri="{FF2B5EF4-FFF2-40B4-BE49-F238E27FC236}">
                  <a16:creationId xmlns:a16="http://schemas.microsoft.com/office/drawing/2014/main" id="{412890CE-788B-4CA8-8D5F-CFC0769C543C}"/>
                </a:ext>
              </a:extLst>
            </p:cNvPr>
            <p:cNvSpPr/>
            <p:nvPr/>
          </p:nvSpPr>
          <p:spPr>
            <a:xfrm rot="5400000">
              <a:off x="4401945" y="2400595"/>
              <a:ext cx="441879" cy="71885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" name="Rounded Rectangle 3">
              <a:extLst>
                <a:ext uri="{FF2B5EF4-FFF2-40B4-BE49-F238E27FC236}">
                  <a16:creationId xmlns:a16="http://schemas.microsoft.com/office/drawing/2014/main" id="{97475B02-F75B-4C1F-B661-8678B0933A58}"/>
                </a:ext>
              </a:extLst>
            </p:cNvPr>
            <p:cNvSpPr/>
            <p:nvPr/>
          </p:nvSpPr>
          <p:spPr>
            <a:xfrm rot="5400000">
              <a:off x="4494919" y="1323480"/>
              <a:ext cx="227945" cy="5326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1" name="Rounded Rectangle 4">
              <a:extLst>
                <a:ext uri="{FF2B5EF4-FFF2-40B4-BE49-F238E27FC236}">
                  <a16:creationId xmlns:a16="http://schemas.microsoft.com/office/drawing/2014/main" id="{C9F68667-D9AC-40C0-8D53-F1F0845E59AC}"/>
                </a:ext>
              </a:extLst>
            </p:cNvPr>
            <p:cNvSpPr/>
            <p:nvPr/>
          </p:nvSpPr>
          <p:spPr>
            <a:xfrm rot="5400000">
              <a:off x="4417281" y="1887371"/>
              <a:ext cx="406525" cy="7656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2" name="Rounded Rectangle 14">
              <a:extLst>
                <a:ext uri="{FF2B5EF4-FFF2-40B4-BE49-F238E27FC236}">
                  <a16:creationId xmlns:a16="http://schemas.microsoft.com/office/drawing/2014/main" id="{58C1A24F-3CEC-4482-B66B-569C003550E1}"/>
                </a:ext>
              </a:extLst>
            </p:cNvPr>
            <p:cNvSpPr/>
            <p:nvPr/>
          </p:nvSpPr>
          <p:spPr>
            <a:xfrm>
              <a:off x="4615634" y="530932"/>
              <a:ext cx="2723750" cy="5585066"/>
            </a:xfrm>
            <a:prstGeom prst="roundRect">
              <a:avLst>
                <a:gd name="adj" fmla="val 12963"/>
              </a:avLst>
            </a:prstGeom>
            <a:solidFill>
              <a:schemeClr val="bg2">
                <a:lumMod val="90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Rounded Rectangle 15">
              <a:extLst>
                <a:ext uri="{FF2B5EF4-FFF2-40B4-BE49-F238E27FC236}">
                  <a16:creationId xmlns:a16="http://schemas.microsoft.com/office/drawing/2014/main" id="{03E1D9B0-12D4-4B4A-BCC3-FEC0601DA02C}"/>
                </a:ext>
              </a:extLst>
            </p:cNvPr>
            <p:cNvSpPr/>
            <p:nvPr/>
          </p:nvSpPr>
          <p:spPr>
            <a:xfrm>
              <a:off x="4684416" y="590545"/>
              <a:ext cx="2586186" cy="5461258"/>
            </a:xfrm>
            <a:prstGeom prst="roundRect">
              <a:avLst>
                <a:gd name="adj" fmla="val 10658"/>
              </a:avLst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69C47BD-0549-4A21-807D-6CA057D8E0D6}"/>
                </a:ext>
              </a:extLst>
            </p:cNvPr>
            <p:cNvSpPr/>
            <p:nvPr/>
          </p:nvSpPr>
          <p:spPr>
            <a:xfrm>
              <a:off x="5501766" y="848968"/>
              <a:ext cx="83225" cy="848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DC15D5E-867C-41A9-8B32-8CB3E046C6D3}"/>
                </a:ext>
              </a:extLst>
            </p:cNvPr>
            <p:cNvSpPr/>
            <p:nvPr/>
          </p:nvSpPr>
          <p:spPr>
            <a:xfrm>
              <a:off x="5951671" y="692918"/>
              <a:ext cx="51677" cy="5167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6" name="Rounded Rectangle 11">
              <a:extLst>
                <a:ext uri="{FF2B5EF4-FFF2-40B4-BE49-F238E27FC236}">
                  <a16:creationId xmlns:a16="http://schemas.microsoft.com/office/drawing/2014/main" id="{43EB9B0A-DF86-486F-9A17-076DB7415952}"/>
                </a:ext>
              </a:extLst>
            </p:cNvPr>
            <p:cNvSpPr/>
            <p:nvPr/>
          </p:nvSpPr>
          <p:spPr>
            <a:xfrm>
              <a:off x="5747248" y="871517"/>
              <a:ext cx="460515" cy="363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D79D41E-CF44-4B6E-B764-DCAC88BA21F8}"/>
                </a:ext>
              </a:extLst>
            </p:cNvPr>
            <p:cNvSpPr/>
            <p:nvPr/>
          </p:nvSpPr>
          <p:spPr>
            <a:xfrm rot="8100000">
              <a:off x="5755078" y="5540114"/>
              <a:ext cx="444864" cy="4448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0A8EB8D0-7ADB-4098-9F60-C8517C16C303}"/>
                </a:ext>
              </a:extLst>
            </p:cNvPr>
            <p:cNvSpPr/>
            <p:nvPr/>
          </p:nvSpPr>
          <p:spPr>
            <a:xfrm>
              <a:off x="4768468" y="1193354"/>
              <a:ext cx="2418075" cy="4273325"/>
            </a:xfrm>
            <a:prstGeom prst="roundRect">
              <a:avLst>
                <a:gd name="adj" fmla="val 1476"/>
              </a:avLst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9D5F1C-FC5B-41E1-800F-812BEFEB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FE2C-331E-4CBC-AEB1-46B9D1C0FD8E}" type="datetime2">
              <a:rPr lang="en-US" smtClean="0"/>
              <a:t>Sunday, February 16, 2020</a:t>
            </a:fld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F738510-1F45-4A00-8B78-652770433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EB07D7-F555-4909-B387-0E60BFBB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DE1313E-1DAB-47F2-B875-BAB98687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26189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S Regular Landscape Right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43737CF-1D04-4AFF-A63F-78C02849A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1152000"/>
            <a:ext cx="4680000" cy="49679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8006700-4FA3-4331-AA56-EA96EFB6F195}"/>
              </a:ext>
            </a:extLst>
          </p:cNvPr>
          <p:cNvGrpSpPr/>
          <p:nvPr userDrawn="1"/>
        </p:nvGrpSpPr>
        <p:grpSpPr>
          <a:xfrm>
            <a:off x="6213826" y="1697530"/>
            <a:ext cx="5978174" cy="4092937"/>
            <a:chOff x="3191496" y="1697530"/>
            <a:chExt cx="5978174" cy="4092937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A3C6790-BC35-4A89-9947-C2EF8B9657CA}"/>
                </a:ext>
              </a:extLst>
            </p:cNvPr>
            <p:cNvSpPr/>
            <p:nvPr/>
          </p:nvSpPr>
          <p:spPr>
            <a:xfrm rot="10800000">
              <a:off x="9051042" y="5697472"/>
              <a:ext cx="118628" cy="92995"/>
            </a:xfrm>
            <a:custGeom>
              <a:avLst/>
              <a:gdLst>
                <a:gd name="connsiteX0" fmla="*/ 103626 w 118628"/>
                <a:gd name="connsiteY0" fmla="*/ 92995 h 92995"/>
                <a:gd name="connsiteX1" fmla="*/ 0 w 118628"/>
                <a:gd name="connsiteY1" fmla="*/ 92995 h 92995"/>
                <a:gd name="connsiteX2" fmla="*/ 0 w 118628"/>
                <a:gd name="connsiteY2" fmla="*/ 0 h 92995"/>
                <a:gd name="connsiteX3" fmla="*/ 103626 w 118628"/>
                <a:gd name="connsiteY3" fmla="*/ 0 h 92995"/>
                <a:gd name="connsiteX4" fmla="*/ 118628 w 118628"/>
                <a:gd name="connsiteY4" fmla="*/ 15002 h 92995"/>
                <a:gd name="connsiteX5" fmla="*/ 118628 w 118628"/>
                <a:gd name="connsiteY5" fmla="*/ 77993 h 92995"/>
                <a:gd name="connsiteX6" fmla="*/ 103626 w 118628"/>
                <a:gd name="connsiteY6" fmla="*/ 92995 h 92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628" h="92995">
                  <a:moveTo>
                    <a:pt x="103626" y="92995"/>
                  </a:moveTo>
                  <a:lnTo>
                    <a:pt x="0" y="92995"/>
                  </a:lnTo>
                  <a:lnTo>
                    <a:pt x="0" y="0"/>
                  </a:lnTo>
                  <a:lnTo>
                    <a:pt x="103626" y="0"/>
                  </a:lnTo>
                  <a:cubicBezTo>
                    <a:pt x="111911" y="0"/>
                    <a:pt x="118628" y="6717"/>
                    <a:pt x="118628" y="15002"/>
                  </a:cubicBezTo>
                  <a:lnTo>
                    <a:pt x="118628" y="77993"/>
                  </a:lnTo>
                  <a:cubicBezTo>
                    <a:pt x="118628" y="86278"/>
                    <a:pt x="111911" y="92995"/>
                    <a:pt x="103626" y="92995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ZA"/>
            </a:p>
          </p:txBody>
        </p:sp>
        <p:sp>
          <p:nvSpPr>
            <p:cNvPr id="29" name="Rounded Rectangle 20">
              <a:extLst>
                <a:ext uri="{FF2B5EF4-FFF2-40B4-BE49-F238E27FC236}">
                  <a16:creationId xmlns:a16="http://schemas.microsoft.com/office/drawing/2014/main" id="{42DC1330-D018-4F52-B5DB-F47B1700442A}"/>
                </a:ext>
              </a:extLst>
            </p:cNvPr>
            <p:cNvSpPr/>
            <p:nvPr/>
          </p:nvSpPr>
          <p:spPr>
            <a:xfrm rot="10800000">
              <a:off x="8274255" y="1704412"/>
              <a:ext cx="649400" cy="105645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163E46B-6840-4E6B-A1C8-94584974FF86}"/>
                </a:ext>
              </a:extLst>
            </p:cNvPr>
            <p:cNvSpPr/>
            <p:nvPr userDrawn="1"/>
          </p:nvSpPr>
          <p:spPr>
            <a:xfrm rot="10800000">
              <a:off x="9051043" y="1697530"/>
              <a:ext cx="118627" cy="112528"/>
            </a:xfrm>
            <a:custGeom>
              <a:avLst/>
              <a:gdLst>
                <a:gd name="connsiteX0" fmla="*/ 62362 w 118627"/>
                <a:gd name="connsiteY0" fmla="*/ 112528 h 112528"/>
                <a:gd name="connsiteX1" fmla="*/ 0 w 118627"/>
                <a:gd name="connsiteY1" fmla="*/ 112528 h 112528"/>
                <a:gd name="connsiteX2" fmla="*/ 0 w 118627"/>
                <a:gd name="connsiteY2" fmla="*/ 0 h 112528"/>
                <a:gd name="connsiteX3" fmla="*/ 62363 w 118627"/>
                <a:gd name="connsiteY3" fmla="*/ 0 h 112528"/>
                <a:gd name="connsiteX4" fmla="*/ 118627 w 118627"/>
                <a:gd name="connsiteY4" fmla="*/ 56264 h 112528"/>
                <a:gd name="connsiteX5" fmla="*/ 118626 w 118627"/>
                <a:gd name="connsiteY5" fmla="*/ 56264 h 112528"/>
                <a:gd name="connsiteX6" fmla="*/ 62362 w 118627"/>
                <a:gd name="connsiteY6" fmla="*/ 112528 h 112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627" h="112528">
                  <a:moveTo>
                    <a:pt x="62362" y="112528"/>
                  </a:moveTo>
                  <a:lnTo>
                    <a:pt x="0" y="112528"/>
                  </a:lnTo>
                  <a:lnTo>
                    <a:pt x="0" y="0"/>
                  </a:lnTo>
                  <a:lnTo>
                    <a:pt x="62363" y="0"/>
                  </a:lnTo>
                  <a:cubicBezTo>
                    <a:pt x="93437" y="0"/>
                    <a:pt x="118627" y="25190"/>
                    <a:pt x="118627" y="56264"/>
                  </a:cubicBezTo>
                  <a:lnTo>
                    <a:pt x="118626" y="56264"/>
                  </a:lnTo>
                  <a:cubicBezTo>
                    <a:pt x="118626" y="87338"/>
                    <a:pt x="93436" y="112528"/>
                    <a:pt x="62362" y="11252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ZA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6013C2E-A3A7-4886-9C91-5B2E0F836AF2}"/>
                </a:ext>
              </a:extLst>
            </p:cNvPr>
            <p:cNvSpPr/>
            <p:nvPr/>
          </p:nvSpPr>
          <p:spPr>
            <a:xfrm rot="5400000">
              <a:off x="4179125" y="758950"/>
              <a:ext cx="4002915" cy="5978173"/>
            </a:xfrm>
            <a:custGeom>
              <a:avLst/>
              <a:gdLst>
                <a:gd name="connsiteX0" fmla="*/ 0 w 4002915"/>
                <a:gd name="connsiteY0" fmla="*/ 5459275 h 5978173"/>
                <a:gd name="connsiteX1" fmla="*/ 0 w 4002915"/>
                <a:gd name="connsiteY1" fmla="*/ 0 h 5978173"/>
                <a:gd name="connsiteX2" fmla="*/ 4002915 w 4002915"/>
                <a:gd name="connsiteY2" fmla="*/ 0 h 5978173"/>
                <a:gd name="connsiteX3" fmla="*/ 4002915 w 4002915"/>
                <a:gd name="connsiteY3" fmla="*/ 5459275 h 5978173"/>
                <a:gd name="connsiteX4" fmla="*/ 3484017 w 4002915"/>
                <a:gd name="connsiteY4" fmla="*/ 5978173 h 5978173"/>
                <a:gd name="connsiteX5" fmla="*/ 518898 w 4002915"/>
                <a:gd name="connsiteY5" fmla="*/ 5978173 h 5978173"/>
                <a:gd name="connsiteX6" fmla="*/ 0 w 4002915"/>
                <a:gd name="connsiteY6" fmla="*/ 5459275 h 597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02915" h="5978173">
                  <a:moveTo>
                    <a:pt x="0" y="5459275"/>
                  </a:moveTo>
                  <a:lnTo>
                    <a:pt x="0" y="0"/>
                  </a:lnTo>
                  <a:lnTo>
                    <a:pt x="4002915" y="0"/>
                  </a:lnTo>
                  <a:lnTo>
                    <a:pt x="4002915" y="5459275"/>
                  </a:lnTo>
                  <a:cubicBezTo>
                    <a:pt x="4002915" y="5745854"/>
                    <a:pt x="3770596" y="5978173"/>
                    <a:pt x="3484017" y="5978173"/>
                  </a:cubicBezTo>
                  <a:lnTo>
                    <a:pt x="518898" y="5978173"/>
                  </a:lnTo>
                  <a:cubicBezTo>
                    <a:pt x="232319" y="5978173"/>
                    <a:pt x="0" y="5745854"/>
                    <a:pt x="0" y="5459275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ZA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A2B7517-969D-4FAB-9D01-26895AD12B9E}"/>
                </a:ext>
              </a:extLst>
            </p:cNvPr>
            <p:cNvSpPr/>
            <p:nvPr/>
          </p:nvSpPr>
          <p:spPr>
            <a:xfrm rot="5400000">
              <a:off x="4327381" y="806122"/>
              <a:ext cx="3800746" cy="5883831"/>
            </a:xfrm>
            <a:custGeom>
              <a:avLst/>
              <a:gdLst>
                <a:gd name="connsiteX0" fmla="*/ 0 w 3800746"/>
                <a:gd name="connsiteY0" fmla="*/ 5478747 h 5883831"/>
                <a:gd name="connsiteX1" fmla="*/ 0 w 3800746"/>
                <a:gd name="connsiteY1" fmla="*/ 0 h 5883831"/>
                <a:gd name="connsiteX2" fmla="*/ 3800746 w 3800746"/>
                <a:gd name="connsiteY2" fmla="*/ 0 h 5883831"/>
                <a:gd name="connsiteX3" fmla="*/ 3800746 w 3800746"/>
                <a:gd name="connsiteY3" fmla="*/ 5478747 h 5883831"/>
                <a:gd name="connsiteX4" fmla="*/ 3395662 w 3800746"/>
                <a:gd name="connsiteY4" fmla="*/ 5883831 h 5883831"/>
                <a:gd name="connsiteX5" fmla="*/ 405084 w 3800746"/>
                <a:gd name="connsiteY5" fmla="*/ 5883831 h 5883831"/>
                <a:gd name="connsiteX6" fmla="*/ 0 w 3800746"/>
                <a:gd name="connsiteY6" fmla="*/ 5478747 h 588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00746" h="5883831">
                  <a:moveTo>
                    <a:pt x="0" y="5478747"/>
                  </a:moveTo>
                  <a:lnTo>
                    <a:pt x="0" y="0"/>
                  </a:lnTo>
                  <a:lnTo>
                    <a:pt x="3800746" y="0"/>
                  </a:lnTo>
                  <a:lnTo>
                    <a:pt x="3800746" y="5478747"/>
                  </a:lnTo>
                  <a:cubicBezTo>
                    <a:pt x="3800746" y="5702469"/>
                    <a:pt x="3619384" y="5883831"/>
                    <a:pt x="3395662" y="5883831"/>
                  </a:cubicBezTo>
                  <a:lnTo>
                    <a:pt x="405084" y="5883831"/>
                  </a:lnTo>
                  <a:cubicBezTo>
                    <a:pt x="181362" y="5883831"/>
                    <a:pt x="0" y="5702469"/>
                    <a:pt x="0" y="5478747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ZA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AD1578E-7E11-4574-8D63-0DF0710D7736}"/>
                </a:ext>
              </a:extLst>
            </p:cNvPr>
            <p:cNvSpPr/>
            <p:nvPr/>
          </p:nvSpPr>
          <p:spPr>
            <a:xfrm rot="13500000">
              <a:off x="3384047" y="3421144"/>
              <a:ext cx="653787" cy="653788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DD0C96D-5355-4ABC-82F8-940C7CD2972C}"/>
                </a:ext>
              </a:extLst>
            </p:cNvPr>
            <p:cNvSpPr/>
            <p:nvPr/>
          </p:nvSpPr>
          <p:spPr>
            <a:xfrm rot="5400000">
              <a:off x="4880871" y="1236075"/>
              <a:ext cx="3553684" cy="5023913"/>
            </a:xfrm>
            <a:custGeom>
              <a:avLst/>
              <a:gdLst>
                <a:gd name="connsiteX0" fmla="*/ 0 w 3553684"/>
                <a:gd name="connsiteY0" fmla="*/ 4971461 h 5023913"/>
                <a:gd name="connsiteX1" fmla="*/ 0 w 3553684"/>
                <a:gd name="connsiteY1" fmla="*/ 0 h 5023913"/>
                <a:gd name="connsiteX2" fmla="*/ 3553684 w 3553684"/>
                <a:gd name="connsiteY2" fmla="*/ 0 h 5023913"/>
                <a:gd name="connsiteX3" fmla="*/ 3553684 w 3553684"/>
                <a:gd name="connsiteY3" fmla="*/ 4971461 h 5023913"/>
                <a:gd name="connsiteX4" fmla="*/ 3501232 w 3553684"/>
                <a:gd name="connsiteY4" fmla="*/ 5023913 h 5023913"/>
                <a:gd name="connsiteX5" fmla="*/ 52452 w 3553684"/>
                <a:gd name="connsiteY5" fmla="*/ 5023913 h 5023913"/>
                <a:gd name="connsiteX6" fmla="*/ 0 w 3553684"/>
                <a:gd name="connsiteY6" fmla="*/ 4971461 h 502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53684" h="5023913">
                  <a:moveTo>
                    <a:pt x="0" y="4971461"/>
                  </a:moveTo>
                  <a:lnTo>
                    <a:pt x="0" y="0"/>
                  </a:lnTo>
                  <a:lnTo>
                    <a:pt x="3553684" y="0"/>
                  </a:lnTo>
                  <a:lnTo>
                    <a:pt x="3553684" y="4971461"/>
                  </a:lnTo>
                  <a:cubicBezTo>
                    <a:pt x="3553684" y="5000429"/>
                    <a:pt x="3530200" y="5023913"/>
                    <a:pt x="3501232" y="5023913"/>
                  </a:cubicBezTo>
                  <a:lnTo>
                    <a:pt x="52452" y="5023913"/>
                  </a:lnTo>
                  <a:cubicBezTo>
                    <a:pt x="23484" y="5023913"/>
                    <a:pt x="0" y="5000429"/>
                    <a:pt x="0" y="4971461"/>
                  </a:cubicBezTo>
                  <a:close/>
                </a:path>
              </a:pathLst>
            </a:cu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ZA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458B4-7CD3-41D1-89D8-161C1070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2A43-C01E-40A0-9E74-B771E5222658}" type="datetime2">
              <a:rPr lang="en-US" smtClean="0"/>
              <a:t>Sunday, February 16, 2020</a:t>
            </a:fld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6930162-A885-4739-924D-997C1DC38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2B0EEB5-F279-4405-BF61-7478C069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D2E097-4FC5-4523-BF3B-8DA860F4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910530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S Regular Landscape Left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43737CF-1D04-4AFF-A63F-78C02849A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1997" y="1152000"/>
            <a:ext cx="4680000" cy="49679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1858EC36-F81D-4A47-A43F-47BB2A1875B5}"/>
              </a:ext>
            </a:extLst>
          </p:cNvPr>
          <p:cNvSpPr/>
          <p:nvPr/>
        </p:nvSpPr>
        <p:spPr>
          <a:xfrm rot="10800000">
            <a:off x="3530219" y="5697472"/>
            <a:ext cx="592358" cy="92995"/>
          </a:xfrm>
          <a:prstGeom prst="roundRect">
            <a:avLst>
              <a:gd name="adj" fmla="val 16132"/>
            </a:avLst>
          </a:prstGeom>
          <a:solidFill>
            <a:schemeClr val="bg2">
              <a:lumMod val="90000"/>
            </a:schemeClr>
          </a:solidFill>
          <a:ln w="15875">
            <a:noFill/>
          </a:ln>
          <a:scene3d>
            <a:camera prst="isometricLeftDown">
              <a:rot lat="0" lon="0" rev="0"/>
            </a:camera>
            <a:lightRig rig="threePt" dir="t"/>
          </a:scene3d>
          <a:sp3d extrusionH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Rounded Rectangle 20">
            <a:extLst>
              <a:ext uri="{FF2B5EF4-FFF2-40B4-BE49-F238E27FC236}">
                <a16:creationId xmlns:a16="http://schemas.microsoft.com/office/drawing/2014/main" id="{2574301A-6896-4744-823A-C57D533648A5}"/>
              </a:ext>
            </a:extLst>
          </p:cNvPr>
          <p:cNvSpPr/>
          <p:nvPr/>
        </p:nvSpPr>
        <p:spPr>
          <a:xfrm rot="10800000">
            <a:off x="2753432" y="1704412"/>
            <a:ext cx="649400" cy="105645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 w="15875">
            <a:noFill/>
          </a:ln>
          <a:scene3d>
            <a:camera prst="isometricLeftDown">
              <a:rot lat="0" lon="0" rev="0"/>
            </a:camera>
            <a:lightRig rig="threePt" dir="t"/>
          </a:scene3d>
          <a:sp3d extrusionH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Rounded Rectangle 3">
            <a:extLst>
              <a:ext uri="{FF2B5EF4-FFF2-40B4-BE49-F238E27FC236}">
                <a16:creationId xmlns:a16="http://schemas.microsoft.com/office/drawing/2014/main" id="{8B4733FC-3AA7-460A-AB25-9D0379506BA6}"/>
              </a:ext>
            </a:extLst>
          </p:cNvPr>
          <p:cNvSpPr/>
          <p:nvPr/>
        </p:nvSpPr>
        <p:spPr>
          <a:xfrm rot="10800000">
            <a:off x="4507281" y="1697531"/>
            <a:ext cx="334996" cy="78279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 w="15875">
            <a:noFill/>
          </a:ln>
          <a:scene3d>
            <a:camera prst="isometricLeftDown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153F0553-DB6D-490F-9F42-FF3537EC9AB3}"/>
              </a:ext>
            </a:extLst>
          </p:cNvPr>
          <p:cNvSpPr/>
          <p:nvPr/>
        </p:nvSpPr>
        <p:spPr>
          <a:xfrm rot="10800000">
            <a:off x="3530221" y="1697531"/>
            <a:ext cx="597443" cy="112527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 w="15875">
            <a:noFill/>
          </a:ln>
          <a:scene3d>
            <a:camera prst="isometricLeftDown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96F19EB-6812-4992-86A1-6C6B9CF4B561}"/>
              </a:ext>
            </a:extLst>
          </p:cNvPr>
          <p:cNvSpPr/>
          <p:nvPr/>
        </p:nvSpPr>
        <p:spPr>
          <a:xfrm rot="5400000">
            <a:off x="925179" y="796000"/>
            <a:ext cx="4002915" cy="5904073"/>
          </a:xfrm>
          <a:custGeom>
            <a:avLst/>
            <a:gdLst>
              <a:gd name="connsiteX0" fmla="*/ 0 w 4002915"/>
              <a:gd name="connsiteY0" fmla="*/ 5904073 h 5904073"/>
              <a:gd name="connsiteX1" fmla="*/ 0 w 4002915"/>
              <a:gd name="connsiteY1" fmla="*/ 518898 h 5904073"/>
              <a:gd name="connsiteX2" fmla="*/ 518898 w 4002915"/>
              <a:gd name="connsiteY2" fmla="*/ 0 h 5904073"/>
              <a:gd name="connsiteX3" fmla="*/ 3484017 w 4002915"/>
              <a:gd name="connsiteY3" fmla="*/ 0 h 5904073"/>
              <a:gd name="connsiteX4" fmla="*/ 4002915 w 4002915"/>
              <a:gd name="connsiteY4" fmla="*/ 518898 h 5904073"/>
              <a:gd name="connsiteX5" fmla="*/ 4002915 w 4002915"/>
              <a:gd name="connsiteY5" fmla="*/ 5904073 h 590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2915" h="5904073">
                <a:moveTo>
                  <a:pt x="0" y="5904073"/>
                </a:moveTo>
                <a:lnTo>
                  <a:pt x="0" y="518898"/>
                </a:lnTo>
                <a:cubicBezTo>
                  <a:pt x="0" y="232319"/>
                  <a:pt x="232319" y="0"/>
                  <a:pt x="518898" y="0"/>
                </a:cubicBezTo>
                <a:lnTo>
                  <a:pt x="3484017" y="0"/>
                </a:lnTo>
                <a:cubicBezTo>
                  <a:pt x="3770596" y="0"/>
                  <a:pt x="4002915" y="232319"/>
                  <a:pt x="4002915" y="518898"/>
                </a:cubicBezTo>
                <a:lnTo>
                  <a:pt x="4002915" y="5904073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3175">
            <a:noFill/>
          </a:ln>
          <a:scene3d>
            <a:camera prst="isometricLeftDown">
              <a:rot lat="0" lon="0" rev="0"/>
            </a:camera>
            <a:lightRig rig="threePt" dir="t"/>
          </a:scene3d>
          <a:sp3d extrusionH="63500">
            <a:bevelT w="0" h="0"/>
            <a:bevelB w="0" h="44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C7E68F8-7721-497B-9BAC-A87F0BB1A2E6}"/>
              </a:ext>
            </a:extLst>
          </p:cNvPr>
          <p:cNvSpPr/>
          <p:nvPr/>
        </p:nvSpPr>
        <p:spPr>
          <a:xfrm rot="5400000">
            <a:off x="982459" y="839805"/>
            <a:ext cx="3800746" cy="5816464"/>
          </a:xfrm>
          <a:custGeom>
            <a:avLst/>
            <a:gdLst>
              <a:gd name="connsiteX0" fmla="*/ 0 w 3800746"/>
              <a:gd name="connsiteY0" fmla="*/ 5816464 h 5816464"/>
              <a:gd name="connsiteX1" fmla="*/ 0 w 3800746"/>
              <a:gd name="connsiteY1" fmla="*/ 405084 h 5816464"/>
              <a:gd name="connsiteX2" fmla="*/ 405084 w 3800746"/>
              <a:gd name="connsiteY2" fmla="*/ 0 h 5816464"/>
              <a:gd name="connsiteX3" fmla="*/ 3395662 w 3800746"/>
              <a:gd name="connsiteY3" fmla="*/ 0 h 5816464"/>
              <a:gd name="connsiteX4" fmla="*/ 3800746 w 3800746"/>
              <a:gd name="connsiteY4" fmla="*/ 405084 h 5816464"/>
              <a:gd name="connsiteX5" fmla="*/ 3800746 w 3800746"/>
              <a:gd name="connsiteY5" fmla="*/ 5816464 h 581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0746" h="5816464">
                <a:moveTo>
                  <a:pt x="0" y="5816464"/>
                </a:moveTo>
                <a:lnTo>
                  <a:pt x="0" y="405084"/>
                </a:lnTo>
                <a:cubicBezTo>
                  <a:pt x="0" y="181362"/>
                  <a:pt x="181362" y="0"/>
                  <a:pt x="405084" y="0"/>
                </a:cubicBezTo>
                <a:lnTo>
                  <a:pt x="3395662" y="0"/>
                </a:lnTo>
                <a:cubicBezTo>
                  <a:pt x="3619384" y="0"/>
                  <a:pt x="3800746" y="181362"/>
                  <a:pt x="3800746" y="405084"/>
                </a:cubicBezTo>
                <a:lnTo>
                  <a:pt x="3800746" y="5816464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  <a:scene3d>
            <a:camera prst="isometricLeftDown">
              <a:rot lat="0" lon="0" rev="0"/>
            </a:camera>
            <a:lightRig rig="threePt" dir="t"/>
          </a:scene3d>
          <a:sp3d extrusionH="63500">
            <a:bevelT w="0" h="0"/>
            <a:bevelB w="0" h="44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C448F0-DA83-4D06-96A5-F8C5F9C239AD}"/>
              </a:ext>
            </a:extLst>
          </p:cNvPr>
          <p:cNvSpPr/>
          <p:nvPr/>
        </p:nvSpPr>
        <p:spPr>
          <a:xfrm rot="5400000">
            <a:off x="5287738" y="3047639"/>
            <a:ext cx="122310" cy="1247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  <a:scene3d>
            <a:camera prst="isometricLeftDown">
              <a:rot lat="0" lon="0" rev="0"/>
            </a:camera>
            <a:lightRig rig="threePt" dir="t"/>
          </a:scene3d>
          <a:sp3d extrusionH="63500">
            <a:bevelT w="0" h="0"/>
            <a:bevelB w="0" h="44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29171F9-8863-4813-8322-94412F83095D}"/>
              </a:ext>
            </a:extLst>
          </p:cNvPr>
          <p:cNvSpPr/>
          <p:nvPr/>
        </p:nvSpPr>
        <p:spPr>
          <a:xfrm rot="5400000">
            <a:off x="5564667" y="3710064"/>
            <a:ext cx="75946" cy="759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  <a:scene3d>
            <a:camera prst="isometricLeftDown">
              <a:rot lat="0" lon="0" rev="0"/>
            </a:camera>
            <a:lightRig rig="threePt" dir="t"/>
          </a:scene3d>
          <a:sp3d extrusionH="63500">
            <a:bevelT w="0" h="0"/>
            <a:bevelB w="0" h="44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Rounded Rectangle 11">
            <a:extLst>
              <a:ext uri="{FF2B5EF4-FFF2-40B4-BE49-F238E27FC236}">
                <a16:creationId xmlns:a16="http://schemas.microsoft.com/office/drawing/2014/main" id="{5D7F909D-91CF-40AD-AB30-CE9311CC721C}"/>
              </a:ext>
            </a:extLst>
          </p:cNvPr>
          <p:cNvSpPr/>
          <p:nvPr/>
        </p:nvSpPr>
        <p:spPr>
          <a:xfrm rot="5400000">
            <a:off x="5013012" y="3721299"/>
            <a:ext cx="676788" cy="5346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5875">
            <a:noFill/>
          </a:ln>
          <a:scene3d>
            <a:camera prst="isometricLeftDown">
              <a:rot lat="0" lon="0" rev="0"/>
            </a:camera>
            <a:lightRig rig="threePt" dir="t"/>
          </a:scene3d>
          <a:sp3d extrusionH="63500">
            <a:bevelT w="0" h="0"/>
            <a:bevelB w="0" h="44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96589F2-A34D-45E7-8D51-9DA9143B079E}"/>
              </a:ext>
            </a:extLst>
          </p:cNvPr>
          <p:cNvSpPr/>
          <p:nvPr/>
        </p:nvSpPr>
        <p:spPr>
          <a:xfrm rot="5400000">
            <a:off x="663036" y="1282753"/>
            <a:ext cx="3553684" cy="4930556"/>
          </a:xfrm>
          <a:custGeom>
            <a:avLst/>
            <a:gdLst>
              <a:gd name="connsiteX0" fmla="*/ 0 w 3553684"/>
              <a:gd name="connsiteY0" fmla="*/ 4930556 h 4930556"/>
              <a:gd name="connsiteX1" fmla="*/ 0 w 3553684"/>
              <a:gd name="connsiteY1" fmla="*/ 52452 h 4930556"/>
              <a:gd name="connsiteX2" fmla="*/ 52452 w 3553684"/>
              <a:gd name="connsiteY2" fmla="*/ 0 h 4930556"/>
              <a:gd name="connsiteX3" fmla="*/ 3501232 w 3553684"/>
              <a:gd name="connsiteY3" fmla="*/ 0 h 4930556"/>
              <a:gd name="connsiteX4" fmla="*/ 3553684 w 3553684"/>
              <a:gd name="connsiteY4" fmla="*/ 52452 h 4930556"/>
              <a:gd name="connsiteX5" fmla="*/ 3553684 w 3553684"/>
              <a:gd name="connsiteY5" fmla="*/ 4930556 h 493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3684" h="4930556">
                <a:moveTo>
                  <a:pt x="0" y="4930556"/>
                </a:moveTo>
                <a:lnTo>
                  <a:pt x="0" y="52452"/>
                </a:lnTo>
                <a:cubicBezTo>
                  <a:pt x="0" y="23484"/>
                  <a:pt x="23484" y="0"/>
                  <a:pt x="52452" y="0"/>
                </a:cubicBezTo>
                <a:lnTo>
                  <a:pt x="3501232" y="0"/>
                </a:lnTo>
                <a:cubicBezTo>
                  <a:pt x="3530200" y="0"/>
                  <a:pt x="3553684" y="23484"/>
                  <a:pt x="3553684" y="52452"/>
                </a:cubicBezTo>
                <a:lnTo>
                  <a:pt x="3553684" y="4930556"/>
                </a:lnTo>
                <a:close/>
              </a:path>
            </a:pathLst>
          </a:cu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90AE15-D907-443A-BA9E-4AC43A17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8" y="432000"/>
            <a:ext cx="11339999" cy="72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7DA2C-796F-4597-AB30-A71962C3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F75A-E1D3-4C6C-95C8-2E087893C7EF}" type="datetime2">
              <a:rPr lang="en-US" smtClean="0"/>
              <a:t>Sunday, February 16, 2020</a:t>
            </a:fld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A4433-A632-496A-A0C5-165B1257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49C7D9-4A8D-406A-A4D5-E36A930A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5927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S Regul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204C01CC-AA16-4812-B3F5-7B3715E5FA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31999" y="1009125"/>
            <a:ext cx="2628000" cy="5270207"/>
            <a:chOff x="4582260" y="530932"/>
            <a:chExt cx="2785005" cy="5585066"/>
          </a:xfrm>
        </p:grpSpPr>
        <p:sp>
          <p:nvSpPr>
            <p:cNvPr id="74" name="Rounded Rectangle 17">
              <a:extLst>
                <a:ext uri="{FF2B5EF4-FFF2-40B4-BE49-F238E27FC236}">
                  <a16:creationId xmlns:a16="http://schemas.microsoft.com/office/drawing/2014/main" id="{785CAB86-5D6F-407E-9049-0CCA9351D94D}"/>
                </a:ext>
              </a:extLst>
            </p:cNvPr>
            <p:cNvSpPr/>
            <p:nvPr/>
          </p:nvSpPr>
          <p:spPr>
            <a:xfrm rot="5400000">
              <a:off x="7134093" y="1895747"/>
              <a:ext cx="403065" cy="63278"/>
            </a:xfrm>
            <a:prstGeom prst="roundRect">
              <a:avLst>
                <a:gd name="adj" fmla="val 16132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5" name="Rounded Rectangle 20">
              <a:extLst>
                <a:ext uri="{FF2B5EF4-FFF2-40B4-BE49-F238E27FC236}">
                  <a16:creationId xmlns:a16="http://schemas.microsoft.com/office/drawing/2014/main" id="{2711996A-5243-4D57-B3C6-54035EE88516}"/>
                </a:ext>
              </a:extLst>
            </p:cNvPr>
            <p:cNvSpPr/>
            <p:nvPr/>
          </p:nvSpPr>
          <p:spPr>
            <a:xfrm rot="5400000">
              <a:off x="4401945" y="2400595"/>
              <a:ext cx="441879" cy="71885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6" name="Rounded Rectangle 3">
              <a:extLst>
                <a:ext uri="{FF2B5EF4-FFF2-40B4-BE49-F238E27FC236}">
                  <a16:creationId xmlns:a16="http://schemas.microsoft.com/office/drawing/2014/main" id="{76B55100-D6C4-43AE-ABEB-356AA440DCD3}"/>
                </a:ext>
              </a:extLst>
            </p:cNvPr>
            <p:cNvSpPr/>
            <p:nvPr/>
          </p:nvSpPr>
          <p:spPr>
            <a:xfrm rot="5400000">
              <a:off x="4494919" y="1323480"/>
              <a:ext cx="227945" cy="5326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7" name="Rounded Rectangle 4">
              <a:extLst>
                <a:ext uri="{FF2B5EF4-FFF2-40B4-BE49-F238E27FC236}">
                  <a16:creationId xmlns:a16="http://schemas.microsoft.com/office/drawing/2014/main" id="{498278D1-B145-4454-9DEE-A48593DE68F7}"/>
                </a:ext>
              </a:extLst>
            </p:cNvPr>
            <p:cNvSpPr/>
            <p:nvPr/>
          </p:nvSpPr>
          <p:spPr>
            <a:xfrm rot="5400000">
              <a:off x="4417281" y="1887371"/>
              <a:ext cx="406525" cy="7656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8" name="Rounded Rectangle 14">
              <a:extLst>
                <a:ext uri="{FF2B5EF4-FFF2-40B4-BE49-F238E27FC236}">
                  <a16:creationId xmlns:a16="http://schemas.microsoft.com/office/drawing/2014/main" id="{84880221-8068-46EC-AF27-B9DDB1681887}"/>
                </a:ext>
              </a:extLst>
            </p:cNvPr>
            <p:cNvSpPr/>
            <p:nvPr/>
          </p:nvSpPr>
          <p:spPr>
            <a:xfrm>
              <a:off x="4615634" y="530932"/>
              <a:ext cx="2723750" cy="5585066"/>
            </a:xfrm>
            <a:prstGeom prst="roundRect">
              <a:avLst>
                <a:gd name="adj" fmla="val 12963"/>
              </a:avLst>
            </a:prstGeom>
            <a:solidFill>
              <a:schemeClr val="bg2">
                <a:lumMod val="90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9" name="Rounded Rectangle 15">
              <a:extLst>
                <a:ext uri="{FF2B5EF4-FFF2-40B4-BE49-F238E27FC236}">
                  <a16:creationId xmlns:a16="http://schemas.microsoft.com/office/drawing/2014/main" id="{85FD127F-6250-4B5A-95B0-A49F57F0EF94}"/>
                </a:ext>
              </a:extLst>
            </p:cNvPr>
            <p:cNvSpPr/>
            <p:nvPr/>
          </p:nvSpPr>
          <p:spPr>
            <a:xfrm>
              <a:off x="4684416" y="590545"/>
              <a:ext cx="2586186" cy="5461258"/>
            </a:xfrm>
            <a:prstGeom prst="roundRect">
              <a:avLst>
                <a:gd name="adj" fmla="val 10658"/>
              </a:avLst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FC163B3-37DA-40CE-B9F7-1329B1F88735}"/>
                </a:ext>
              </a:extLst>
            </p:cNvPr>
            <p:cNvSpPr/>
            <p:nvPr/>
          </p:nvSpPr>
          <p:spPr>
            <a:xfrm>
              <a:off x="5501766" y="848968"/>
              <a:ext cx="83225" cy="848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5E05BE5-131F-4F72-8DAF-2F8F8B9EFC28}"/>
                </a:ext>
              </a:extLst>
            </p:cNvPr>
            <p:cNvSpPr/>
            <p:nvPr/>
          </p:nvSpPr>
          <p:spPr>
            <a:xfrm>
              <a:off x="5951671" y="692918"/>
              <a:ext cx="51677" cy="5167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2" name="Rounded Rectangle 11">
              <a:extLst>
                <a:ext uri="{FF2B5EF4-FFF2-40B4-BE49-F238E27FC236}">
                  <a16:creationId xmlns:a16="http://schemas.microsoft.com/office/drawing/2014/main" id="{656FABE4-FF99-4BC2-B806-FD016262C5E5}"/>
                </a:ext>
              </a:extLst>
            </p:cNvPr>
            <p:cNvSpPr/>
            <p:nvPr/>
          </p:nvSpPr>
          <p:spPr>
            <a:xfrm>
              <a:off x="5747248" y="871517"/>
              <a:ext cx="460515" cy="363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AFB8AB0-BBF1-4638-A2FC-004F5A3090EF}"/>
                </a:ext>
              </a:extLst>
            </p:cNvPr>
            <p:cNvSpPr/>
            <p:nvPr/>
          </p:nvSpPr>
          <p:spPr>
            <a:xfrm rot="8100000">
              <a:off x="5755078" y="5540114"/>
              <a:ext cx="444864" cy="4448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3836A8AB-2352-4C40-B164-7660B974581A}"/>
                </a:ext>
              </a:extLst>
            </p:cNvPr>
            <p:cNvSpPr/>
            <p:nvPr/>
          </p:nvSpPr>
          <p:spPr>
            <a:xfrm>
              <a:off x="4768468" y="1193354"/>
              <a:ext cx="2418075" cy="4273325"/>
            </a:xfrm>
            <a:prstGeom prst="roundRect">
              <a:avLst>
                <a:gd name="adj" fmla="val 1476"/>
              </a:avLst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08A71-1107-4776-9770-D833F0B5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2377-97C2-40AB-86E7-554D3CACAD8B}" type="datetime2">
              <a:rPr lang="en-US" smtClean="0"/>
              <a:t>Sunday, February 16, 2020</a:t>
            </a:fld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E5CB07-7653-4FD9-889B-E5CFB985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96518FC-F50E-4483-AE04-465DAF7A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2649AB0-06F8-4168-9E73-F93CA65C3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7932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S Regular Left (Zoomed Top)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F0732-4ECC-4E7D-93D7-6284C9D8785C}"/>
              </a:ext>
            </a:extLst>
          </p:cNvPr>
          <p:cNvSpPr>
            <a:spLocks noGrp="1"/>
          </p:cNvSpPr>
          <p:nvPr userDrawn="1">
            <p:ph idx="16"/>
          </p:nvPr>
        </p:nvSpPr>
        <p:spPr>
          <a:xfrm>
            <a:off x="5039999" y="1152000"/>
            <a:ext cx="6731998" cy="49679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8729EE-10A6-43EC-A785-85DE936BDA58}"/>
              </a:ext>
            </a:extLst>
          </p:cNvPr>
          <p:cNvGrpSpPr/>
          <p:nvPr userDrawn="1"/>
        </p:nvGrpSpPr>
        <p:grpSpPr>
          <a:xfrm>
            <a:off x="215900" y="983725"/>
            <a:ext cx="4693709" cy="5429863"/>
            <a:chOff x="215900" y="983725"/>
            <a:chExt cx="4693709" cy="54298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513431B-6D14-4391-9817-419EB26258E4}"/>
                </a:ext>
              </a:extLst>
            </p:cNvPr>
            <p:cNvGrpSpPr/>
            <p:nvPr userDrawn="1"/>
          </p:nvGrpSpPr>
          <p:grpSpPr>
            <a:xfrm>
              <a:off x="431998" y="983725"/>
              <a:ext cx="4320000" cy="5404163"/>
              <a:chOff x="431998" y="1009125"/>
              <a:chExt cx="4320000" cy="5404163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521CF4D3-AFCF-4881-9D5C-11816E1CCA12}"/>
                  </a:ext>
                </a:extLst>
              </p:cNvPr>
              <p:cNvSpPr/>
              <p:nvPr/>
            </p:nvSpPr>
            <p:spPr>
              <a:xfrm>
                <a:off x="483768" y="1009125"/>
                <a:ext cx="4224983" cy="5404163"/>
              </a:xfrm>
              <a:custGeom>
                <a:avLst/>
                <a:gdLst>
                  <a:gd name="connsiteX0" fmla="*/ 547685 w 4224983"/>
                  <a:gd name="connsiteY0" fmla="*/ 0 h 5404163"/>
                  <a:gd name="connsiteX1" fmla="*/ 3677298 w 4224983"/>
                  <a:gd name="connsiteY1" fmla="*/ 0 h 5404163"/>
                  <a:gd name="connsiteX2" fmla="*/ 4224983 w 4224983"/>
                  <a:gd name="connsiteY2" fmla="*/ 547685 h 5404163"/>
                  <a:gd name="connsiteX3" fmla="*/ 4224983 w 4224983"/>
                  <a:gd name="connsiteY3" fmla="*/ 5404163 h 5404163"/>
                  <a:gd name="connsiteX4" fmla="*/ 0 w 4224983"/>
                  <a:gd name="connsiteY4" fmla="*/ 5404163 h 5404163"/>
                  <a:gd name="connsiteX5" fmla="*/ 0 w 4224983"/>
                  <a:gd name="connsiteY5" fmla="*/ 547685 h 5404163"/>
                  <a:gd name="connsiteX6" fmla="*/ 547685 w 4224983"/>
                  <a:gd name="connsiteY6" fmla="*/ 0 h 5404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24983" h="5404163">
                    <a:moveTo>
                      <a:pt x="547685" y="0"/>
                    </a:moveTo>
                    <a:lnTo>
                      <a:pt x="3677298" y="0"/>
                    </a:lnTo>
                    <a:cubicBezTo>
                      <a:pt x="3979776" y="0"/>
                      <a:pt x="4224983" y="245207"/>
                      <a:pt x="4224983" y="547685"/>
                    </a:cubicBezTo>
                    <a:lnTo>
                      <a:pt x="4224983" y="5404163"/>
                    </a:lnTo>
                    <a:lnTo>
                      <a:pt x="0" y="5404163"/>
                    </a:lnTo>
                    <a:lnTo>
                      <a:pt x="0" y="547685"/>
                    </a:lnTo>
                    <a:cubicBezTo>
                      <a:pt x="0" y="245207"/>
                      <a:pt x="245207" y="0"/>
                      <a:pt x="54768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175">
                <a:noFill/>
              </a:ln>
              <a:scene3d>
                <a:camera prst="isometricLeftDown">
                  <a:rot lat="0" lon="0" rev="0"/>
                </a:camera>
                <a:lightRig rig="threePt" dir="t"/>
              </a:scene3d>
              <a:sp3d extrusionH="63500">
                <a:bevelT w="0" h="0"/>
                <a:bevelB w="0" h="444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ZA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565CE172-9D75-4E26-90B7-BD5FDEFAA646}"/>
                  </a:ext>
                </a:extLst>
              </p:cNvPr>
              <p:cNvSpPr/>
              <p:nvPr/>
            </p:nvSpPr>
            <p:spPr>
              <a:xfrm>
                <a:off x="590460" y="1101594"/>
                <a:ext cx="4011599" cy="5311693"/>
              </a:xfrm>
              <a:custGeom>
                <a:avLst/>
                <a:gdLst>
                  <a:gd name="connsiteX0" fmla="*/ 427556 w 4011599"/>
                  <a:gd name="connsiteY0" fmla="*/ 0 h 5311693"/>
                  <a:gd name="connsiteX1" fmla="*/ 3584043 w 4011599"/>
                  <a:gd name="connsiteY1" fmla="*/ 0 h 5311693"/>
                  <a:gd name="connsiteX2" fmla="*/ 4011599 w 4011599"/>
                  <a:gd name="connsiteY2" fmla="*/ 427556 h 5311693"/>
                  <a:gd name="connsiteX3" fmla="*/ 4011599 w 4011599"/>
                  <a:gd name="connsiteY3" fmla="*/ 5311693 h 5311693"/>
                  <a:gd name="connsiteX4" fmla="*/ 0 w 4011599"/>
                  <a:gd name="connsiteY4" fmla="*/ 5311693 h 5311693"/>
                  <a:gd name="connsiteX5" fmla="*/ 0 w 4011599"/>
                  <a:gd name="connsiteY5" fmla="*/ 427556 h 5311693"/>
                  <a:gd name="connsiteX6" fmla="*/ 427556 w 4011599"/>
                  <a:gd name="connsiteY6" fmla="*/ 0 h 5311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11599" h="5311693">
                    <a:moveTo>
                      <a:pt x="427556" y="0"/>
                    </a:moveTo>
                    <a:lnTo>
                      <a:pt x="3584043" y="0"/>
                    </a:lnTo>
                    <a:cubicBezTo>
                      <a:pt x="3820176" y="0"/>
                      <a:pt x="4011599" y="191423"/>
                      <a:pt x="4011599" y="427556"/>
                    </a:cubicBezTo>
                    <a:lnTo>
                      <a:pt x="4011599" y="5311693"/>
                    </a:lnTo>
                    <a:lnTo>
                      <a:pt x="0" y="5311693"/>
                    </a:lnTo>
                    <a:lnTo>
                      <a:pt x="0" y="427556"/>
                    </a:lnTo>
                    <a:cubicBezTo>
                      <a:pt x="0" y="191423"/>
                      <a:pt x="191423" y="0"/>
                      <a:pt x="42755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75000"/>
                  </a:schemeClr>
                </a:solidFill>
              </a:ln>
              <a:scene3d>
                <a:camera prst="isometricLeftDown">
                  <a:rot lat="0" lon="0" rev="0"/>
                </a:camera>
                <a:lightRig rig="threePt" dir="t"/>
              </a:scene3d>
              <a:sp3d extrusionH="63500">
                <a:bevelT w="0" h="0"/>
                <a:bevelB w="0" h="444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ZA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F5E05BE5-131F-4F72-8DAF-2F8F8B9EFC28}"/>
                  </a:ext>
                </a:extLst>
              </p:cNvPr>
              <p:cNvSpPr/>
              <p:nvPr/>
            </p:nvSpPr>
            <p:spPr>
              <a:xfrm>
                <a:off x="2556180" y="1260391"/>
                <a:ext cx="80160" cy="801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>
                <a:noFill/>
              </a:ln>
              <a:scene3d>
                <a:camera prst="isometricLeftDown">
                  <a:rot lat="0" lon="0" rev="0"/>
                </a:camera>
                <a:lightRig rig="threePt" dir="t"/>
              </a:scene3d>
              <a:sp3d extrusionH="63500">
                <a:bevelT w="0" h="0"/>
                <a:bevelB w="0" h="444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172674A-7F94-456F-A47F-101072E1ACDC}"/>
                  </a:ext>
                </a:extLst>
              </p:cNvPr>
              <p:cNvGrpSpPr/>
              <p:nvPr userDrawn="1"/>
            </p:nvGrpSpPr>
            <p:grpSpPr>
              <a:xfrm>
                <a:off x="431998" y="1502450"/>
                <a:ext cx="4320000" cy="2805294"/>
                <a:chOff x="431998" y="1502450"/>
                <a:chExt cx="4320000" cy="2805294"/>
              </a:xfrm>
            </p:grpSpPr>
            <p:sp>
              <p:nvSpPr>
                <p:cNvPr id="74" name="Rounded Rectangle 17">
                  <a:extLst>
                    <a:ext uri="{FF2B5EF4-FFF2-40B4-BE49-F238E27FC236}">
                      <a16:creationId xmlns:a16="http://schemas.microsoft.com/office/drawing/2014/main" id="{785CAB86-5D6F-407E-9049-0CCA9351D94D}"/>
                    </a:ext>
                  </a:extLst>
                </p:cNvPr>
                <p:cNvSpPr/>
                <p:nvPr/>
              </p:nvSpPr>
              <p:spPr>
                <a:xfrm rot="5400000">
                  <a:off x="4390311" y="3126176"/>
                  <a:ext cx="625220" cy="98155"/>
                </a:xfrm>
                <a:prstGeom prst="roundRect">
                  <a:avLst>
                    <a:gd name="adj" fmla="val 16132"/>
                  </a:avLst>
                </a:prstGeom>
                <a:solidFill>
                  <a:schemeClr val="bg2">
                    <a:lumMod val="90000"/>
                  </a:schemeClr>
                </a:solidFill>
                <a:ln w="15875">
                  <a:noFill/>
                </a:ln>
                <a:scene3d>
                  <a:camera prst="isometricLeftDown">
                    <a:rot lat="0" lon="0" rev="0"/>
                  </a:camera>
                  <a:lightRig rig="threePt" dir="t"/>
                </a:scene3d>
                <a:sp3d extrusionH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75" name="Rounded Rectangle 20">
                  <a:extLst>
                    <a:ext uri="{FF2B5EF4-FFF2-40B4-BE49-F238E27FC236}">
                      <a16:creationId xmlns:a16="http://schemas.microsoft.com/office/drawing/2014/main" id="{2711996A-5243-4D57-B3C6-54035EE88516}"/>
                    </a:ext>
                  </a:extLst>
                </p:cNvPr>
                <p:cNvSpPr/>
                <p:nvPr/>
              </p:nvSpPr>
              <p:spPr>
                <a:xfrm rot="5400000">
                  <a:off x="152301" y="3909278"/>
                  <a:ext cx="685427" cy="1115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90000"/>
                  </a:schemeClr>
                </a:solidFill>
                <a:ln w="15875">
                  <a:noFill/>
                </a:ln>
                <a:scene3d>
                  <a:camera prst="isometricLeftDown">
                    <a:rot lat="0" lon="0" rev="0"/>
                  </a:camera>
                  <a:lightRig rig="threePt" dir="t"/>
                </a:scene3d>
                <a:sp3d extrusionH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76" name="Rounded Rectangle 3">
                  <a:extLst>
                    <a:ext uri="{FF2B5EF4-FFF2-40B4-BE49-F238E27FC236}">
                      <a16:creationId xmlns:a16="http://schemas.microsoft.com/office/drawing/2014/main" id="{76B55100-D6C4-43AE-ABEB-356AA440DCD3}"/>
                    </a:ext>
                  </a:extLst>
                </p:cNvPr>
                <p:cNvSpPr/>
                <p:nvPr/>
              </p:nvSpPr>
              <p:spPr>
                <a:xfrm rot="5400000">
                  <a:off x="296519" y="2238496"/>
                  <a:ext cx="353580" cy="8262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90000"/>
                  </a:schemeClr>
                </a:solidFill>
                <a:ln w="15875">
                  <a:noFill/>
                </a:ln>
                <a:scene3d>
                  <a:camera prst="isometricLeftDown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77" name="Rounded Rectangle 4">
                  <a:extLst>
                    <a:ext uri="{FF2B5EF4-FFF2-40B4-BE49-F238E27FC236}">
                      <a16:creationId xmlns:a16="http://schemas.microsoft.com/office/drawing/2014/main" id="{498278D1-B145-4454-9DEE-A48593DE68F7}"/>
                    </a:ext>
                  </a:extLst>
                </p:cNvPr>
                <p:cNvSpPr/>
                <p:nvPr/>
              </p:nvSpPr>
              <p:spPr>
                <a:xfrm rot="5400000">
                  <a:off x="176089" y="3113184"/>
                  <a:ext cx="630587" cy="11877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90000"/>
                  </a:schemeClr>
                </a:solidFill>
                <a:ln w="15875">
                  <a:noFill/>
                </a:ln>
                <a:scene3d>
                  <a:camera prst="isometricLeftDown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EFC163B3-37DA-40CE-B9F7-1329B1F88735}"/>
                    </a:ext>
                  </a:extLst>
                </p:cNvPr>
                <p:cNvSpPr/>
                <p:nvPr/>
              </p:nvSpPr>
              <p:spPr>
                <a:xfrm>
                  <a:off x="1858304" y="1502450"/>
                  <a:ext cx="129096" cy="131691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noFill/>
                </a:ln>
                <a:scene3d>
                  <a:camera prst="isometricLeftDown">
                    <a:rot lat="0" lon="0" rev="0"/>
                  </a:camera>
                  <a:lightRig rig="threePt" dir="t"/>
                </a:scene3d>
                <a:sp3d extrusionH="63500">
                  <a:bevelT w="0" h="0"/>
                  <a:bevelB w="0" h="444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2" name="Rounded Rectangle 11">
                  <a:extLst>
                    <a:ext uri="{FF2B5EF4-FFF2-40B4-BE49-F238E27FC236}">
                      <a16:creationId xmlns:a16="http://schemas.microsoft.com/office/drawing/2014/main" id="{656FABE4-FF99-4BC2-B806-FD016262C5E5}"/>
                    </a:ext>
                  </a:extLst>
                </p:cNvPr>
                <p:cNvSpPr/>
                <p:nvPr/>
              </p:nvSpPr>
              <p:spPr>
                <a:xfrm>
                  <a:off x="2239087" y="1537427"/>
                  <a:ext cx="714334" cy="564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 w="15875">
                  <a:noFill/>
                </a:ln>
                <a:scene3d>
                  <a:camera prst="isometricLeftDown">
                    <a:rot lat="0" lon="0" rev="0"/>
                  </a:camera>
                  <a:lightRig rig="threePt" dir="t"/>
                </a:scene3d>
                <a:sp3d extrusionH="63500">
                  <a:bevelT w="0" h="0"/>
                  <a:bevelB w="0" h="444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A8C3C34-DB25-41F6-87EF-7E126355D6FE}"/>
                  </a:ext>
                </a:extLst>
              </p:cNvPr>
              <p:cNvSpPr/>
              <p:nvPr/>
            </p:nvSpPr>
            <p:spPr>
              <a:xfrm>
                <a:off x="720838" y="2036649"/>
                <a:ext cx="3750831" cy="4376638"/>
              </a:xfrm>
              <a:custGeom>
                <a:avLst/>
                <a:gdLst>
                  <a:gd name="connsiteX0" fmla="*/ 55362 w 3750831"/>
                  <a:gd name="connsiteY0" fmla="*/ 0 h 4376638"/>
                  <a:gd name="connsiteX1" fmla="*/ 3695469 w 3750831"/>
                  <a:gd name="connsiteY1" fmla="*/ 0 h 4376638"/>
                  <a:gd name="connsiteX2" fmla="*/ 3750831 w 3750831"/>
                  <a:gd name="connsiteY2" fmla="*/ 55362 h 4376638"/>
                  <a:gd name="connsiteX3" fmla="*/ 3750831 w 3750831"/>
                  <a:gd name="connsiteY3" fmla="*/ 4376638 h 4376638"/>
                  <a:gd name="connsiteX4" fmla="*/ 0 w 3750831"/>
                  <a:gd name="connsiteY4" fmla="*/ 4376638 h 4376638"/>
                  <a:gd name="connsiteX5" fmla="*/ 0 w 3750831"/>
                  <a:gd name="connsiteY5" fmla="*/ 55362 h 4376638"/>
                  <a:gd name="connsiteX6" fmla="*/ 55362 w 3750831"/>
                  <a:gd name="connsiteY6" fmla="*/ 0 h 4376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0831" h="4376638">
                    <a:moveTo>
                      <a:pt x="55362" y="0"/>
                    </a:moveTo>
                    <a:lnTo>
                      <a:pt x="3695469" y="0"/>
                    </a:lnTo>
                    <a:cubicBezTo>
                      <a:pt x="3726045" y="0"/>
                      <a:pt x="3750831" y="24786"/>
                      <a:pt x="3750831" y="55362"/>
                    </a:cubicBezTo>
                    <a:lnTo>
                      <a:pt x="3750831" y="4376638"/>
                    </a:lnTo>
                    <a:lnTo>
                      <a:pt x="0" y="4376638"/>
                    </a:lnTo>
                    <a:lnTo>
                      <a:pt x="0" y="55362"/>
                    </a:lnTo>
                    <a:cubicBezTo>
                      <a:pt x="0" y="24786"/>
                      <a:pt x="24786" y="0"/>
                      <a:pt x="55362" y="0"/>
                    </a:cubicBezTo>
                    <a:close/>
                  </a:path>
                </a:pathLst>
              </a:custGeom>
              <a:noFill/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ZA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2381AA3-2297-4ED9-8B53-379946A367ED}"/>
                </a:ext>
              </a:extLst>
            </p:cNvPr>
            <p:cNvSpPr/>
            <p:nvPr userDrawn="1"/>
          </p:nvSpPr>
          <p:spPr>
            <a:xfrm>
              <a:off x="215900" y="4600575"/>
              <a:ext cx="4693709" cy="1813013"/>
            </a:xfrm>
            <a:prstGeom prst="rect">
              <a:avLst/>
            </a:prstGeom>
            <a:gradFill>
              <a:gsLst>
                <a:gs pos="95000">
                  <a:srgbClr val="F1F3F4"/>
                </a:gs>
                <a:gs pos="0">
                  <a:srgbClr val="F1F3F4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78254372-D7B9-4186-AE99-85F68460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B55E98B-C847-4DB7-B223-49667CB45A4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ECA03F6-F833-4BAD-8DA4-E07B11504FC0}" type="datetime2">
              <a:rPr lang="en-US" smtClean="0"/>
              <a:t>Sunday, February 16, 2020</a:t>
            </a:fld>
            <a:endParaRPr lang="en-ZA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9ADCD17-3115-4EC1-BAA5-F50C222B07B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D9AD847-F511-4256-8103-6B2A04049A0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14607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S Regular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9527E132-2CFE-4389-B103-E1865A2CEC4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782000" y="1009125"/>
            <a:ext cx="2628000" cy="5270207"/>
            <a:chOff x="4582260" y="530932"/>
            <a:chExt cx="2785005" cy="5585066"/>
          </a:xfrm>
        </p:grpSpPr>
        <p:sp>
          <p:nvSpPr>
            <p:cNvPr id="62" name="Rounded Rectangle 17">
              <a:extLst>
                <a:ext uri="{FF2B5EF4-FFF2-40B4-BE49-F238E27FC236}">
                  <a16:creationId xmlns:a16="http://schemas.microsoft.com/office/drawing/2014/main" id="{F8196A97-9D54-4903-8A00-4777666A3E6B}"/>
                </a:ext>
              </a:extLst>
            </p:cNvPr>
            <p:cNvSpPr/>
            <p:nvPr/>
          </p:nvSpPr>
          <p:spPr>
            <a:xfrm rot="5400000">
              <a:off x="7134093" y="1895747"/>
              <a:ext cx="403065" cy="63278"/>
            </a:xfrm>
            <a:prstGeom prst="roundRect">
              <a:avLst>
                <a:gd name="adj" fmla="val 16132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3" name="Rounded Rectangle 20">
              <a:extLst>
                <a:ext uri="{FF2B5EF4-FFF2-40B4-BE49-F238E27FC236}">
                  <a16:creationId xmlns:a16="http://schemas.microsoft.com/office/drawing/2014/main" id="{050B42B9-BEE7-4315-BE94-837D81A55729}"/>
                </a:ext>
              </a:extLst>
            </p:cNvPr>
            <p:cNvSpPr/>
            <p:nvPr/>
          </p:nvSpPr>
          <p:spPr>
            <a:xfrm rot="5400000">
              <a:off x="4401945" y="2400595"/>
              <a:ext cx="441879" cy="71885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4" name="Rounded Rectangle 3">
              <a:extLst>
                <a:ext uri="{FF2B5EF4-FFF2-40B4-BE49-F238E27FC236}">
                  <a16:creationId xmlns:a16="http://schemas.microsoft.com/office/drawing/2014/main" id="{295C19A2-D0DA-4A17-B599-A42FCB7F8D3F}"/>
                </a:ext>
              </a:extLst>
            </p:cNvPr>
            <p:cNvSpPr/>
            <p:nvPr/>
          </p:nvSpPr>
          <p:spPr>
            <a:xfrm rot="5400000">
              <a:off x="4494919" y="1323480"/>
              <a:ext cx="227945" cy="5326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5" name="Rounded Rectangle 4">
              <a:extLst>
                <a:ext uri="{FF2B5EF4-FFF2-40B4-BE49-F238E27FC236}">
                  <a16:creationId xmlns:a16="http://schemas.microsoft.com/office/drawing/2014/main" id="{59F63E7E-B888-41E8-A609-C705EEDA9839}"/>
                </a:ext>
              </a:extLst>
            </p:cNvPr>
            <p:cNvSpPr/>
            <p:nvPr/>
          </p:nvSpPr>
          <p:spPr>
            <a:xfrm rot="5400000">
              <a:off x="4417281" y="1887371"/>
              <a:ext cx="406525" cy="7656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6" name="Rounded Rectangle 14">
              <a:extLst>
                <a:ext uri="{FF2B5EF4-FFF2-40B4-BE49-F238E27FC236}">
                  <a16:creationId xmlns:a16="http://schemas.microsoft.com/office/drawing/2014/main" id="{7E5D33F0-1DAF-4486-84A5-53B881EE1ADC}"/>
                </a:ext>
              </a:extLst>
            </p:cNvPr>
            <p:cNvSpPr/>
            <p:nvPr/>
          </p:nvSpPr>
          <p:spPr>
            <a:xfrm>
              <a:off x="4615634" y="530932"/>
              <a:ext cx="2723750" cy="5585066"/>
            </a:xfrm>
            <a:prstGeom prst="roundRect">
              <a:avLst>
                <a:gd name="adj" fmla="val 12963"/>
              </a:avLst>
            </a:prstGeom>
            <a:solidFill>
              <a:schemeClr val="bg2">
                <a:lumMod val="90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7" name="Rounded Rectangle 15">
              <a:extLst>
                <a:ext uri="{FF2B5EF4-FFF2-40B4-BE49-F238E27FC236}">
                  <a16:creationId xmlns:a16="http://schemas.microsoft.com/office/drawing/2014/main" id="{C0C4D3FC-DF5F-4799-B58D-20A86286488E}"/>
                </a:ext>
              </a:extLst>
            </p:cNvPr>
            <p:cNvSpPr/>
            <p:nvPr/>
          </p:nvSpPr>
          <p:spPr>
            <a:xfrm>
              <a:off x="4684416" y="590545"/>
              <a:ext cx="2586186" cy="5461258"/>
            </a:xfrm>
            <a:prstGeom prst="roundRect">
              <a:avLst>
                <a:gd name="adj" fmla="val 10658"/>
              </a:avLst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0E0396E-27C9-4274-8567-FC83EA2AACBD}"/>
                </a:ext>
              </a:extLst>
            </p:cNvPr>
            <p:cNvSpPr/>
            <p:nvPr/>
          </p:nvSpPr>
          <p:spPr>
            <a:xfrm>
              <a:off x="5501766" y="848968"/>
              <a:ext cx="83225" cy="848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8C262E-A9BA-404E-9262-047898F30077}"/>
                </a:ext>
              </a:extLst>
            </p:cNvPr>
            <p:cNvSpPr/>
            <p:nvPr/>
          </p:nvSpPr>
          <p:spPr>
            <a:xfrm>
              <a:off x="5951671" y="692918"/>
              <a:ext cx="51677" cy="5167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0" name="Rounded Rectangle 11">
              <a:extLst>
                <a:ext uri="{FF2B5EF4-FFF2-40B4-BE49-F238E27FC236}">
                  <a16:creationId xmlns:a16="http://schemas.microsoft.com/office/drawing/2014/main" id="{32DD7020-729D-4F5B-AB61-EA8984D79F81}"/>
                </a:ext>
              </a:extLst>
            </p:cNvPr>
            <p:cNvSpPr/>
            <p:nvPr/>
          </p:nvSpPr>
          <p:spPr>
            <a:xfrm>
              <a:off x="5747248" y="871517"/>
              <a:ext cx="460515" cy="363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B42A47E-25F3-4395-B66E-33EFC4E11FB4}"/>
                </a:ext>
              </a:extLst>
            </p:cNvPr>
            <p:cNvSpPr/>
            <p:nvPr/>
          </p:nvSpPr>
          <p:spPr>
            <a:xfrm rot="8100000">
              <a:off x="5755078" y="5540114"/>
              <a:ext cx="444864" cy="4448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92F124EB-3D0F-4131-9CC4-05F634D91EFF}"/>
                </a:ext>
              </a:extLst>
            </p:cNvPr>
            <p:cNvSpPr/>
            <p:nvPr/>
          </p:nvSpPr>
          <p:spPr>
            <a:xfrm>
              <a:off x="4768468" y="1193354"/>
              <a:ext cx="2418075" cy="4273325"/>
            </a:xfrm>
            <a:prstGeom prst="roundRect">
              <a:avLst>
                <a:gd name="adj" fmla="val 1476"/>
              </a:avLst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D99CA9-8703-4BFF-9789-D189587E9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8130-C20D-40EC-B23D-C6E05F08E290}" type="datetime2">
              <a:rPr lang="en-US" smtClean="0"/>
              <a:t>Sunday, February 16, 2020</a:t>
            </a:fld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1737C1E-B265-4DCE-A961-4C45BE97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4B282D-F682-493E-B5B3-5084B9468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5438AA3-D3D6-4BB4-9896-5BA93ECB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7859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S Regular Middle (Zoomed 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39A6AFF-3988-4D0D-B29D-5E046D3A1E54}"/>
              </a:ext>
            </a:extLst>
          </p:cNvPr>
          <p:cNvGrpSpPr/>
          <p:nvPr userDrawn="1"/>
        </p:nvGrpSpPr>
        <p:grpSpPr>
          <a:xfrm>
            <a:off x="3749146" y="983725"/>
            <a:ext cx="4693709" cy="5429863"/>
            <a:chOff x="215900" y="983725"/>
            <a:chExt cx="4693709" cy="5429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BC8829C-8C4C-45B4-AA66-B96A16090C36}"/>
                </a:ext>
              </a:extLst>
            </p:cNvPr>
            <p:cNvGrpSpPr/>
            <p:nvPr userDrawn="1"/>
          </p:nvGrpSpPr>
          <p:grpSpPr>
            <a:xfrm>
              <a:off x="431998" y="983725"/>
              <a:ext cx="4320000" cy="5404163"/>
              <a:chOff x="431998" y="1009125"/>
              <a:chExt cx="4320000" cy="5404163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7B5667D6-2836-4B31-9514-3EED1CE11CC5}"/>
                  </a:ext>
                </a:extLst>
              </p:cNvPr>
              <p:cNvSpPr/>
              <p:nvPr/>
            </p:nvSpPr>
            <p:spPr>
              <a:xfrm>
                <a:off x="483768" y="1009125"/>
                <a:ext cx="4224983" cy="5404163"/>
              </a:xfrm>
              <a:custGeom>
                <a:avLst/>
                <a:gdLst>
                  <a:gd name="connsiteX0" fmla="*/ 547685 w 4224983"/>
                  <a:gd name="connsiteY0" fmla="*/ 0 h 5404163"/>
                  <a:gd name="connsiteX1" fmla="*/ 3677298 w 4224983"/>
                  <a:gd name="connsiteY1" fmla="*/ 0 h 5404163"/>
                  <a:gd name="connsiteX2" fmla="*/ 4224983 w 4224983"/>
                  <a:gd name="connsiteY2" fmla="*/ 547685 h 5404163"/>
                  <a:gd name="connsiteX3" fmla="*/ 4224983 w 4224983"/>
                  <a:gd name="connsiteY3" fmla="*/ 5404163 h 5404163"/>
                  <a:gd name="connsiteX4" fmla="*/ 0 w 4224983"/>
                  <a:gd name="connsiteY4" fmla="*/ 5404163 h 5404163"/>
                  <a:gd name="connsiteX5" fmla="*/ 0 w 4224983"/>
                  <a:gd name="connsiteY5" fmla="*/ 547685 h 5404163"/>
                  <a:gd name="connsiteX6" fmla="*/ 547685 w 4224983"/>
                  <a:gd name="connsiteY6" fmla="*/ 0 h 5404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24983" h="5404163">
                    <a:moveTo>
                      <a:pt x="547685" y="0"/>
                    </a:moveTo>
                    <a:lnTo>
                      <a:pt x="3677298" y="0"/>
                    </a:lnTo>
                    <a:cubicBezTo>
                      <a:pt x="3979776" y="0"/>
                      <a:pt x="4224983" y="245207"/>
                      <a:pt x="4224983" y="547685"/>
                    </a:cubicBezTo>
                    <a:lnTo>
                      <a:pt x="4224983" y="5404163"/>
                    </a:lnTo>
                    <a:lnTo>
                      <a:pt x="0" y="5404163"/>
                    </a:lnTo>
                    <a:lnTo>
                      <a:pt x="0" y="547685"/>
                    </a:lnTo>
                    <a:cubicBezTo>
                      <a:pt x="0" y="245207"/>
                      <a:pt x="245207" y="0"/>
                      <a:pt x="54768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175">
                <a:noFill/>
              </a:ln>
              <a:scene3d>
                <a:camera prst="isometricLeftDown">
                  <a:rot lat="0" lon="0" rev="0"/>
                </a:camera>
                <a:lightRig rig="threePt" dir="t"/>
              </a:scene3d>
              <a:sp3d extrusionH="63500">
                <a:bevelT w="0" h="0"/>
                <a:bevelB w="0" h="444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ZA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EF7AEDF-0FFD-4D52-ACD1-0AC236C26198}"/>
                  </a:ext>
                </a:extLst>
              </p:cNvPr>
              <p:cNvSpPr/>
              <p:nvPr/>
            </p:nvSpPr>
            <p:spPr>
              <a:xfrm>
                <a:off x="590460" y="1101594"/>
                <a:ext cx="4011599" cy="5311693"/>
              </a:xfrm>
              <a:custGeom>
                <a:avLst/>
                <a:gdLst>
                  <a:gd name="connsiteX0" fmla="*/ 427556 w 4011599"/>
                  <a:gd name="connsiteY0" fmla="*/ 0 h 5311693"/>
                  <a:gd name="connsiteX1" fmla="*/ 3584043 w 4011599"/>
                  <a:gd name="connsiteY1" fmla="*/ 0 h 5311693"/>
                  <a:gd name="connsiteX2" fmla="*/ 4011599 w 4011599"/>
                  <a:gd name="connsiteY2" fmla="*/ 427556 h 5311693"/>
                  <a:gd name="connsiteX3" fmla="*/ 4011599 w 4011599"/>
                  <a:gd name="connsiteY3" fmla="*/ 5311693 h 5311693"/>
                  <a:gd name="connsiteX4" fmla="*/ 0 w 4011599"/>
                  <a:gd name="connsiteY4" fmla="*/ 5311693 h 5311693"/>
                  <a:gd name="connsiteX5" fmla="*/ 0 w 4011599"/>
                  <a:gd name="connsiteY5" fmla="*/ 427556 h 5311693"/>
                  <a:gd name="connsiteX6" fmla="*/ 427556 w 4011599"/>
                  <a:gd name="connsiteY6" fmla="*/ 0 h 5311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11599" h="5311693">
                    <a:moveTo>
                      <a:pt x="427556" y="0"/>
                    </a:moveTo>
                    <a:lnTo>
                      <a:pt x="3584043" y="0"/>
                    </a:lnTo>
                    <a:cubicBezTo>
                      <a:pt x="3820176" y="0"/>
                      <a:pt x="4011599" y="191423"/>
                      <a:pt x="4011599" y="427556"/>
                    </a:cubicBezTo>
                    <a:lnTo>
                      <a:pt x="4011599" y="5311693"/>
                    </a:lnTo>
                    <a:lnTo>
                      <a:pt x="0" y="5311693"/>
                    </a:lnTo>
                    <a:lnTo>
                      <a:pt x="0" y="427556"/>
                    </a:lnTo>
                    <a:cubicBezTo>
                      <a:pt x="0" y="191423"/>
                      <a:pt x="191423" y="0"/>
                      <a:pt x="42755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75000"/>
                  </a:schemeClr>
                </a:solidFill>
              </a:ln>
              <a:scene3d>
                <a:camera prst="isometricLeftDown">
                  <a:rot lat="0" lon="0" rev="0"/>
                </a:camera>
                <a:lightRig rig="threePt" dir="t"/>
              </a:scene3d>
              <a:sp3d extrusionH="63500">
                <a:bevelT w="0" h="0"/>
                <a:bevelB w="0" h="444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ZA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2862AC5-E6CC-4DDB-A4B1-6B53446624BE}"/>
                  </a:ext>
                </a:extLst>
              </p:cNvPr>
              <p:cNvSpPr/>
              <p:nvPr/>
            </p:nvSpPr>
            <p:spPr>
              <a:xfrm>
                <a:off x="2556180" y="1260391"/>
                <a:ext cx="80160" cy="801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>
                <a:noFill/>
              </a:ln>
              <a:scene3d>
                <a:camera prst="isometricLeftDown">
                  <a:rot lat="0" lon="0" rev="0"/>
                </a:camera>
                <a:lightRig rig="threePt" dir="t"/>
              </a:scene3d>
              <a:sp3d extrusionH="63500">
                <a:bevelT w="0" h="0"/>
                <a:bevelB w="0" h="444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AA8196F-2B96-47CC-8913-3445FD5B3CD7}"/>
                  </a:ext>
                </a:extLst>
              </p:cNvPr>
              <p:cNvGrpSpPr/>
              <p:nvPr userDrawn="1"/>
            </p:nvGrpSpPr>
            <p:grpSpPr>
              <a:xfrm>
                <a:off x="431998" y="1502450"/>
                <a:ext cx="4320000" cy="2805294"/>
                <a:chOff x="431998" y="1502450"/>
                <a:chExt cx="4320000" cy="2805294"/>
              </a:xfrm>
            </p:grpSpPr>
            <p:sp>
              <p:nvSpPr>
                <p:cNvPr id="30" name="Rounded Rectangle 17">
                  <a:extLst>
                    <a:ext uri="{FF2B5EF4-FFF2-40B4-BE49-F238E27FC236}">
                      <a16:creationId xmlns:a16="http://schemas.microsoft.com/office/drawing/2014/main" id="{16F82D76-C198-4F01-A370-DBB5CA81C4D9}"/>
                    </a:ext>
                  </a:extLst>
                </p:cNvPr>
                <p:cNvSpPr/>
                <p:nvPr/>
              </p:nvSpPr>
              <p:spPr>
                <a:xfrm rot="5400000">
                  <a:off x="4390311" y="3126176"/>
                  <a:ext cx="625220" cy="98155"/>
                </a:xfrm>
                <a:prstGeom prst="roundRect">
                  <a:avLst>
                    <a:gd name="adj" fmla="val 16132"/>
                  </a:avLst>
                </a:prstGeom>
                <a:solidFill>
                  <a:schemeClr val="bg2">
                    <a:lumMod val="90000"/>
                  </a:schemeClr>
                </a:solidFill>
                <a:ln w="15875">
                  <a:noFill/>
                </a:ln>
                <a:scene3d>
                  <a:camera prst="isometricLeftDown">
                    <a:rot lat="0" lon="0" rev="0"/>
                  </a:camera>
                  <a:lightRig rig="threePt" dir="t"/>
                </a:scene3d>
                <a:sp3d extrusionH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1" name="Rounded Rectangle 20">
                  <a:extLst>
                    <a:ext uri="{FF2B5EF4-FFF2-40B4-BE49-F238E27FC236}">
                      <a16:creationId xmlns:a16="http://schemas.microsoft.com/office/drawing/2014/main" id="{761A79FB-F224-428D-9223-14E2CC8E4FF0}"/>
                    </a:ext>
                  </a:extLst>
                </p:cNvPr>
                <p:cNvSpPr/>
                <p:nvPr/>
              </p:nvSpPr>
              <p:spPr>
                <a:xfrm rot="5400000">
                  <a:off x="152301" y="3909278"/>
                  <a:ext cx="685427" cy="1115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90000"/>
                  </a:schemeClr>
                </a:solidFill>
                <a:ln w="15875">
                  <a:noFill/>
                </a:ln>
                <a:scene3d>
                  <a:camera prst="isometricLeftDown">
                    <a:rot lat="0" lon="0" rev="0"/>
                  </a:camera>
                  <a:lightRig rig="threePt" dir="t"/>
                </a:scene3d>
                <a:sp3d extrusionH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2" name="Rounded Rectangle 3">
                  <a:extLst>
                    <a:ext uri="{FF2B5EF4-FFF2-40B4-BE49-F238E27FC236}">
                      <a16:creationId xmlns:a16="http://schemas.microsoft.com/office/drawing/2014/main" id="{E5E593CA-D4AE-4CC5-AD2E-852DBAFEDE83}"/>
                    </a:ext>
                  </a:extLst>
                </p:cNvPr>
                <p:cNvSpPr/>
                <p:nvPr/>
              </p:nvSpPr>
              <p:spPr>
                <a:xfrm rot="5400000">
                  <a:off x="296519" y="2238496"/>
                  <a:ext cx="353580" cy="8262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90000"/>
                  </a:schemeClr>
                </a:solidFill>
                <a:ln w="15875">
                  <a:noFill/>
                </a:ln>
                <a:scene3d>
                  <a:camera prst="isometricLeftDown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3" name="Rounded Rectangle 4">
                  <a:extLst>
                    <a:ext uri="{FF2B5EF4-FFF2-40B4-BE49-F238E27FC236}">
                      <a16:creationId xmlns:a16="http://schemas.microsoft.com/office/drawing/2014/main" id="{02B027C0-341C-49F0-82ED-021E3C9EBEA0}"/>
                    </a:ext>
                  </a:extLst>
                </p:cNvPr>
                <p:cNvSpPr/>
                <p:nvPr/>
              </p:nvSpPr>
              <p:spPr>
                <a:xfrm rot="5400000">
                  <a:off x="176089" y="3113184"/>
                  <a:ext cx="630587" cy="11877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90000"/>
                  </a:schemeClr>
                </a:solidFill>
                <a:ln w="15875">
                  <a:noFill/>
                </a:ln>
                <a:scene3d>
                  <a:camera prst="isometricLeftDown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B9D5BD63-D7E9-4734-B2C7-7402DE172AF5}"/>
                    </a:ext>
                  </a:extLst>
                </p:cNvPr>
                <p:cNvSpPr/>
                <p:nvPr/>
              </p:nvSpPr>
              <p:spPr>
                <a:xfrm>
                  <a:off x="1858304" y="1502450"/>
                  <a:ext cx="129096" cy="131691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noFill/>
                </a:ln>
                <a:scene3d>
                  <a:camera prst="isometricLeftDown">
                    <a:rot lat="0" lon="0" rev="0"/>
                  </a:camera>
                  <a:lightRig rig="threePt" dir="t"/>
                </a:scene3d>
                <a:sp3d extrusionH="63500">
                  <a:bevelT w="0" h="0"/>
                  <a:bevelB w="0" h="444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" name="Rounded Rectangle 11">
                  <a:extLst>
                    <a:ext uri="{FF2B5EF4-FFF2-40B4-BE49-F238E27FC236}">
                      <a16:creationId xmlns:a16="http://schemas.microsoft.com/office/drawing/2014/main" id="{3A41EBF7-1E51-4558-8AED-0A25C5E76CF1}"/>
                    </a:ext>
                  </a:extLst>
                </p:cNvPr>
                <p:cNvSpPr/>
                <p:nvPr/>
              </p:nvSpPr>
              <p:spPr>
                <a:xfrm>
                  <a:off x="2239087" y="1537427"/>
                  <a:ext cx="714334" cy="564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 w="15875">
                  <a:noFill/>
                </a:ln>
                <a:scene3d>
                  <a:camera prst="isometricLeftDown">
                    <a:rot lat="0" lon="0" rev="0"/>
                  </a:camera>
                  <a:lightRig rig="threePt" dir="t"/>
                </a:scene3d>
                <a:sp3d extrusionH="63500">
                  <a:bevelT w="0" h="0"/>
                  <a:bevelB w="0" h="444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79DBC48-AF81-4716-AFC9-4F50FBFDEEC1}"/>
                  </a:ext>
                </a:extLst>
              </p:cNvPr>
              <p:cNvSpPr/>
              <p:nvPr/>
            </p:nvSpPr>
            <p:spPr>
              <a:xfrm>
                <a:off x="720838" y="2036649"/>
                <a:ext cx="3750831" cy="4376638"/>
              </a:xfrm>
              <a:custGeom>
                <a:avLst/>
                <a:gdLst>
                  <a:gd name="connsiteX0" fmla="*/ 55362 w 3750831"/>
                  <a:gd name="connsiteY0" fmla="*/ 0 h 4376638"/>
                  <a:gd name="connsiteX1" fmla="*/ 3695469 w 3750831"/>
                  <a:gd name="connsiteY1" fmla="*/ 0 h 4376638"/>
                  <a:gd name="connsiteX2" fmla="*/ 3750831 w 3750831"/>
                  <a:gd name="connsiteY2" fmla="*/ 55362 h 4376638"/>
                  <a:gd name="connsiteX3" fmla="*/ 3750831 w 3750831"/>
                  <a:gd name="connsiteY3" fmla="*/ 4376638 h 4376638"/>
                  <a:gd name="connsiteX4" fmla="*/ 0 w 3750831"/>
                  <a:gd name="connsiteY4" fmla="*/ 4376638 h 4376638"/>
                  <a:gd name="connsiteX5" fmla="*/ 0 w 3750831"/>
                  <a:gd name="connsiteY5" fmla="*/ 55362 h 4376638"/>
                  <a:gd name="connsiteX6" fmla="*/ 55362 w 3750831"/>
                  <a:gd name="connsiteY6" fmla="*/ 0 h 4376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0831" h="4376638">
                    <a:moveTo>
                      <a:pt x="55362" y="0"/>
                    </a:moveTo>
                    <a:lnTo>
                      <a:pt x="3695469" y="0"/>
                    </a:lnTo>
                    <a:cubicBezTo>
                      <a:pt x="3726045" y="0"/>
                      <a:pt x="3750831" y="24786"/>
                      <a:pt x="3750831" y="55362"/>
                    </a:cubicBezTo>
                    <a:lnTo>
                      <a:pt x="3750831" y="4376638"/>
                    </a:lnTo>
                    <a:lnTo>
                      <a:pt x="0" y="4376638"/>
                    </a:lnTo>
                    <a:lnTo>
                      <a:pt x="0" y="55362"/>
                    </a:lnTo>
                    <a:cubicBezTo>
                      <a:pt x="0" y="24786"/>
                      <a:pt x="24786" y="0"/>
                      <a:pt x="55362" y="0"/>
                    </a:cubicBezTo>
                    <a:close/>
                  </a:path>
                </a:pathLst>
              </a:custGeom>
              <a:noFill/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ZA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75F686-1BEA-4758-9066-7B888D043DBC}"/>
                </a:ext>
              </a:extLst>
            </p:cNvPr>
            <p:cNvSpPr/>
            <p:nvPr userDrawn="1"/>
          </p:nvSpPr>
          <p:spPr>
            <a:xfrm>
              <a:off x="215900" y="4600575"/>
              <a:ext cx="4693709" cy="1813013"/>
            </a:xfrm>
            <a:prstGeom prst="rect">
              <a:avLst/>
            </a:prstGeom>
            <a:gradFill>
              <a:gsLst>
                <a:gs pos="95000">
                  <a:srgbClr val="F1F3F4"/>
                </a:gs>
                <a:gs pos="0">
                  <a:srgbClr val="F1F3F4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384909D-29AF-460F-8877-D87C03EA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77236-9C61-4CDC-8858-93E7A56F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038B-D0C1-4B85-B921-33411E4BA5BC}" type="datetime2">
              <a:rPr lang="en-US" smtClean="0"/>
              <a:t>Sunday, February 16, 2020</a:t>
            </a:fld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E93C4-70F9-4281-8119-E128010C5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51A616-ED27-4879-9942-47F401DB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89123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S Regular Middle (Zoomed Bot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F26E0C3-C384-491D-9AEE-E25ED15D6C51}"/>
              </a:ext>
            </a:extLst>
          </p:cNvPr>
          <p:cNvGrpSpPr/>
          <p:nvPr userDrawn="1"/>
        </p:nvGrpSpPr>
        <p:grpSpPr>
          <a:xfrm>
            <a:off x="3983509" y="1008000"/>
            <a:ext cx="4224983" cy="5344106"/>
            <a:chOff x="483769" y="961748"/>
            <a:chExt cx="4224983" cy="534410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839AE1B-9A4B-47A7-A11A-AF97BF1D6ADB}"/>
                </a:ext>
              </a:extLst>
            </p:cNvPr>
            <p:cNvSpPr/>
            <p:nvPr/>
          </p:nvSpPr>
          <p:spPr>
            <a:xfrm>
              <a:off x="483769" y="961748"/>
              <a:ext cx="4224983" cy="5344106"/>
            </a:xfrm>
            <a:custGeom>
              <a:avLst/>
              <a:gdLst>
                <a:gd name="connsiteX0" fmla="*/ 0 w 4224983"/>
                <a:gd name="connsiteY0" fmla="*/ 0 h 5344106"/>
                <a:gd name="connsiteX1" fmla="*/ 4224983 w 4224983"/>
                <a:gd name="connsiteY1" fmla="*/ 0 h 5344106"/>
                <a:gd name="connsiteX2" fmla="*/ 4224983 w 4224983"/>
                <a:gd name="connsiteY2" fmla="*/ 4796421 h 5344106"/>
                <a:gd name="connsiteX3" fmla="*/ 3677298 w 4224983"/>
                <a:gd name="connsiteY3" fmla="*/ 5344106 h 5344106"/>
                <a:gd name="connsiteX4" fmla="*/ 547685 w 4224983"/>
                <a:gd name="connsiteY4" fmla="*/ 5344106 h 5344106"/>
                <a:gd name="connsiteX5" fmla="*/ 0 w 4224983"/>
                <a:gd name="connsiteY5" fmla="*/ 4796421 h 534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24983" h="5344106">
                  <a:moveTo>
                    <a:pt x="0" y="0"/>
                  </a:moveTo>
                  <a:lnTo>
                    <a:pt x="4224983" y="0"/>
                  </a:lnTo>
                  <a:lnTo>
                    <a:pt x="4224983" y="4796421"/>
                  </a:lnTo>
                  <a:cubicBezTo>
                    <a:pt x="4224983" y="5098899"/>
                    <a:pt x="3979776" y="5344106"/>
                    <a:pt x="3677298" y="5344106"/>
                  </a:cubicBezTo>
                  <a:lnTo>
                    <a:pt x="547685" y="5344106"/>
                  </a:lnTo>
                  <a:cubicBezTo>
                    <a:pt x="245207" y="5344106"/>
                    <a:pt x="0" y="5098899"/>
                    <a:pt x="0" y="479642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ZA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C1637DB-EE5D-4E40-B3C3-7ED5CD21200C}"/>
                </a:ext>
              </a:extLst>
            </p:cNvPr>
            <p:cNvSpPr/>
            <p:nvPr/>
          </p:nvSpPr>
          <p:spPr>
            <a:xfrm>
              <a:off x="590461" y="961748"/>
              <a:ext cx="4011599" cy="5244529"/>
            </a:xfrm>
            <a:custGeom>
              <a:avLst/>
              <a:gdLst>
                <a:gd name="connsiteX0" fmla="*/ 0 w 4011599"/>
                <a:gd name="connsiteY0" fmla="*/ 0 h 5244529"/>
                <a:gd name="connsiteX1" fmla="*/ 4011599 w 4011599"/>
                <a:gd name="connsiteY1" fmla="*/ 0 h 5244529"/>
                <a:gd name="connsiteX2" fmla="*/ 4011599 w 4011599"/>
                <a:gd name="connsiteY2" fmla="*/ 4816973 h 5244529"/>
                <a:gd name="connsiteX3" fmla="*/ 3584043 w 4011599"/>
                <a:gd name="connsiteY3" fmla="*/ 5244529 h 5244529"/>
                <a:gd name="connsiteX4" fmla="*/ 427556 w 4011599"/>
                <a:gd name="connsiteY4" fmla="*/ 5244529 h 5244529"/>
                <a:gd name="connsiteX5" fmla="*/ 0 w 4011599"/>
                <a:gd name="connsiteY5" fmla="*/ 4816973 h 524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11599" h="5244529">
                  <a:moveTo>
                    <a:pt x="0" y="0"/>
                  </a:moveTo>
                  <a:lnTo>
                    <a:pt x="4011599" y="0"/>
                  </a:lnTo>
                  <a:lnTo>
                    <a:pt x="4011599" y="4816973"/>
                  </a:lnTo>
                  <a:cubicBezTo>
                    <a:pt x="4011599" y="5053106"/>
                    <a:pt x="3820176" y="5244529"/>
                    <a:pt x="3584043" y="5244529"/>
                  </a:cubicBezTo>
                  <a:lnTo>
                    <a:pt x="427556" y="5244529"/>
                  </a:lnTo>
                  <a:cubicBezTo>
                    <a:pt x="191423" y="5244529"/>
                    <a:pt x="0" y="5053106"/>
                    <a:pt x="0" y="4816973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ZA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1FBA7DD-104E-4CB7-BD21-6F9BF3A3A940}"/>
                </a:ext>
              </a:extLst>
            </p:cNvPr>
            <p:cNvSpPr/>
            <p:nvPr/>
          </p:nvSpPr>
          <p:spPr>
            <a:xfrm rot="8100000">
              <a:off x="2251233" y="5412563"/>
              <a:ext cx="690057" cy="690059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26BE8E8-EF47-4571-A9AE-30C17B11A084}"/>
                </a:ext>
              </a:extLst>
            </p:cNvPr>
            <p:cNvSpPr/>
            <p:nvPr/>
          </p:nvSpPr>
          <p:spPr>
            <a:xfrm>
              <a:off x="720839" y="961749"/>
              <a:ext cx="3750831" cy="4336905"/>
            </a:xfrm>
            <a:custGeom>
              <a:avLst/>
              <a:gdLst>
                <a:gd name="connsiteX0" fmla="*/ 0 w 3750831"/>
                <a:gd name="connsiteY0" fmla="*/ 0 h 4336905"/>
                <a:gd name="connsiteX1" fmla="*/ 3750831 w 3750831"/>
                <a:gd name="connsiteY1" fmla="*/ 0 h 4336905"/>
                <a:gd name="connsiteX2" fmla="*/ 3750831 w 3750831"/>
                <a:gd name="connsiteY2" fmla="*/ 4281543 h 4336905"/>
                <a:gd name="connsiteX3" fmla="*/ 3695469 w 3750831"/>
                <a:gd name="connsiteY3" fmla="*/ 4336905 h 4336905"/>
                <a:gd name="connsiteX4" fmla="*/ 55362 w 3750831"/>
                <a:gd name="connsiteY4" fmla="*/ 4336905 h 4336905"/>
                <a:gd name="connsiteX5" fmla="*/ 0 w 3750831"/>
                <a:gd name="connsiteY5" fmla="*/ 4281543 h 4336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50831" h="4336905">
                  <a:moveTo>
                    <a:pt x="0" y="0"/>
                  </a:moveTo>
                  <a:lnTo>
                    <a:pt x="3750831" y="0"/>
                  </a:lnTo>
                  <a:lnTo>
                    <a:pt x="3750831" y="4281543"/>
                  </a:lnTo>
                  <a:cubicBezTo>
                    <a:pt x="3750831" y="4312119"/>
                    <a:pt x="3726045" y="4336905"/>
                    <a:pt x="3695469" y="4336905"/>
                  </a:cubicBezTo>
                  <a:lnTo>
                    <a:pt x="55362" y="4336905"/>
                  </a:lnTo>
                  <a:cubicBezTo>
                    <a:pt x="24786" y="4336905"/>
                    <a:pt x="0" y="4312119"/>
                    <a:pt x="0" y="4281543"/>
                  </a:cubicBezTo>
                  <a:close/>
                </a:path>
              </a:pathLst>
            </a:cu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ZA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DEBA371-3F5B-497B-9E39-0824264B83C6}"/>
              </a:ext>
            </a:extLst>
          </p:cNvPr>
          <p:cNvSpPr/>
          <p:nvPr userDrawn="1"/>
        </p:nvSpPr>
        <p:spPr>
          <a:xfrm rot="10800000">
            <a:off x="3749146" y="972000"/>
            <a:ext cx="4693709" cy="1813013"/>
          </a:xfrm>
          <a:prstGeom prst="rect">
            <a:avLst/>
          </a:prstGeom>
          <a:gradFill>
            <a:gsLst>
              <a:gs pos="95000">
                <a:srgbClr val="F1F3F4"/>
              </a:gs>
              <a:gs pos="0">
                <a:srgbClr val="F1F3F4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F6DDD7-19C9-4ABB-9017-4307B074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4BD07-A2DB-42B5-A84F-42B638A17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EA57-7228-438F-AA15-905651D6B975}" type="datetime2">
              <a:rPr lang="en-US" smtClean="0"/>
              <a:t>Sunday, February 16, 2020</a:t>
            </a:fld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652633-1F78-4F92-B8B9-3555B56B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EBA8FC-8A61-4CD9-A66B-375F405C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63750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S Regular Middle (Zoomed MIdd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73B6820-48CD-465A-A2CF-FC0E7C4D445A}"/>
              </a:ext>
            </a:extLst>
          </p:cNvPr>
          <p:cNvGrpSpPr/>
          <p:nvPr userDrawn="1"/>
        </p:nvGrpSpPr>
        <p:grpSpPr>
          <a:xfrm>
            <a:off x="3936000" y="-52659"/>
            <a:ext cx="4320000" cy="6928614"/>
            <a:chOff x="432000" y="-52659"/>
            <a:chExt cx="4320000" cy="6928614"/>
          </a:xfrm>
        </p:grpSpPr>
        <p:sp>
          <p:nvSpPr>
            <p:cNvPr id="16" name="Rounded Rectangle 17">
              <a:extLst>
                <a:ext uri="{FF2B5EF4-FFF2-40B4-BE49-F238E27FC236}">
                  <a16:creationId xmlns:a16="http://schemas.microsoft.com/office/drawing/2014/main" id="{EFF1F929-4AD0-4422-99E8-83A1D34CCAF0}"/>
                </a:ext>
              </a:extLst>
            </p:cNvPr>
            <p:cNvSpPr/>
            <p:nvPr userDrawn="1"/>
          </p:nvSpPr>
          <p:spPr>
            <a:xfrm rot="5400000">
              <a:off x="4390313" y="1214375"/>
              <a:ext cx="625220" cy="98155"/>
            </a:xfrm>
            <a:prstGeom prst="roundRect">
              <a:avLst>
                <a:gd name="adj" fmla="val 16132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" name="Rounded Rectangle 20">
              <a:extLst>
                <a:ext uri="{FF2B5EF4-FFF2-40B4-BE49-F238E27FC236}">
                  <a16:creationId xmlns:a16="http://schemas.microsoft.com/office/drawing/2014/main" id="{20EBA393-D84E-4B63-BDCA-8D81950C00BE}"/>
                </a:ext>
              </a:extLst>
            </p:cNvPr>
            <p:cNvSpPr/>
            <p:nvPr userDrawn="1"/>
          </p:nvSpPr>
          <p:spPr>
            <a:xfrm rot="5400000">
              <a:off x="152303" y="1997477"/>
              <a:ext cx="685427" cy="111505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" name="Rounded Rectangle 3">
              <a:extLst>
                <a:ext uri="{FF2B5EF4-FFF2-40B4-BE49-F238E27FC236}">
                  <a16:creationId xmlns:a16="http://schemas.microsoft.com/office/drawing/2014/main" id="{5AB01FAC-D5E7-4032-BAB4-1F663E15D853}"/>
                </a:ext>
              </a:extLst>
            </p:cNvPr>
            <p:cNvSpPr/>
            <p:nvPr userDrawn="1"/>
          </p:nvSpPr>
          <p:spPr>
            <a:xfrm rot="5400000">
              <a:off x="296521" y="326695"/>
              <a:ext cx="353580" cy="82621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" name="Rounded Rectangle 4">
              <a:extLst>
                <a:ext uri="{FF2B5EF4-FFF2-40B4-BE49-F238E27FC236}">
                  <a16:creationId xmlns:a16="http://schemas.microsoft.com/office/drawing/2014/main" id="{57677C59-5DC7-4FA2-97FF-2F1604809A06}"/>
                </a:ext>
              </a:extLst>
            </p:cNvPr>
            <p:cNvSpPr/>
            <p:nvPr userDrawn="1"/>
          </p:nvSpPr>
          <p:spPr>
            <a:xfrm rot="5400000">
              <a:off x="176091" y="1201383"/>
              <a:ext cx="630587" cy="11877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480F77D-C084-4362-BB81-F4C122CD488E}"/>
                </a:ext>
              </a:extLst>
            </p:cNvPr>
            <p:cNvSpPr/>
            <p:nvPr userDrawn="1"/>
          </p:nvSpPr>
          <p:spPr>
            <a:xfrm>
              <a:off x="483770" y="-52659"/>
              <a:ext cx="4224983" cy="6928614"/>
            </a:xfrm>
            <a:custGeom>
              <a:avLst/>
              <a:gdLst>
                <a:gd name="connsiteX0" fmla="*/ 0 w 4224983"/>
                <a:gd name="connsiteY0" fmla="*/ 0 h 6928614"/>
                <a:gd name="connsiteX1" fmla="*/ 4224983 w 4224983"/>
                <a:gd name="connsiteY1" fmla="*/ 0 h 6928614"/>
                <a:gd name="connsiteX2" fmla="*/ 4224983 w 4224983"/>
                <a:gd name="connsiteY2" fmla="*/ 6928614 h 6928614"/>
                <a:gd name="connsiteX3" fmla="*/ 0 w 4224983"/>
                <a:gd name="connsiteY3" fmla="*/ 6928614 h 6928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4983" h="6928614">
                  <a:moveTo>
                    <a:pt x="0" y="0"/>
                  </a:moveTo>
                  <a:lnTo>
                    <a:pt x="4224983" y="0"/>
                  </a:lnTo>
                  <a:lnTo>
                    <a:pt x="4224983" y="6928614"/>
                  </a:lnTo>
                  <a:lnTo>
                    <a:pt x="0" y="6928614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ZA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01BA30-D1AC-4E1E-9013-242EF1472D0F}"/>
                </a:ext>
              </a:extLst>
            </p:cNvPr>
            <p:cNvSpPr/>
            <p:nvPr userDrawn="1"/>
          </p:nvSpPr>
          <p:spPr>
            <a:xfrm>
              <a:off x="590462" y="-52659"/>
              <a:ext cx="4011599" cy="6928614"/>
            </a:xfrm>
            <a:custGeom>
              <a:avLst/>
              <a:gdLst>
                <a:gd name="connsiteX0" fmla="*/ 0 w 4011599"/>
                <a:gd name="connsiteY0" fmla="*/ 0 h 6928614"/>
                <a:gd name="connsiteX1" fmla="*/ 4011599 w 4011599"/>
                <a:gd name="connsiteY1" fmla="*/ 0 h 6928614"/>
                <a:gd name="connsiteX2" fmla="*/ 4011599 w 4011599"/>
                <a:gd name="connsiteY2" fmla="*/ 6928614 h 6928614"/>
                <a:gd name="connsiteX3" fmla="*/ 0 w 4011599"/>
                <a:gd name="connsiteY3" fmla="*/ 6928614 h 6928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1599" h="6928614">
                  <a:moveTo>
                    <a:pt x="0" y="0"/>
                  </a:moveTo>
                  <a:lnTo>
                    <a:pt x="4011599" y="0"/>
                  </a:lnTo>
                  <a:lnTo>
                    <a:pt x="4011599" y="6928614"/>
                  </a:lnTo>
                  <a:lnTo>
                    <a:pt x="0" y="6928614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ZA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2C0314B-6F9E-424E-A9E8-FC2D2FD88294}"/>
                </a:ext>
              </a:extLst>
            </p:cNvPr>
            <p:cNvSpPr/>
            <p:nvPr/>
          </p:nvSpPr>
          <p:spPr>
            <a:xfrm>
              <a:off x="720840" y="114686"/>
              <a:ext cx="3750831" cy="6628628"/>
            </a:xfrm>
            <a:prstGeom prst="roundRect">
              <a:avLst>
                <a:gd name="adj" fmla="val 1476"/>
              </a:avLst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8CCBE51E-D1D3-4657-9BD5-725414A8E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3276402" cy="72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D80FFD-3AD1-4CFD-9FFA-9F358F37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335A-A4AD-4C7D-B0E9-57D2ED863C80}" type="datetime2">
              <a:rPr lang="en-US" smtClean="0"/>
              <a:t>Sunday, February 16, 2020</a:t>
            </a:fld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7B2AE-CA7D-49C8-AF50-342FA1DB0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4C973-B599-4305-9ABF-1166B460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02934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S Regul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946361DC-B61C-47EF-9DED-F331A1D157C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143997" y="1009125"/>
            <a:ext cx="2628000" cy="5270207"/>
            <a:chOff x="4582260" y="530932"/>
            <a:chExt cx="2785005" cy="5585066"/>
          </a:xfrm>
        </p:grpSpPr>
        <p:sp>
          <p:nvSpPr>
            <p:cNvPr id="50" name="Rounded Rectangle 17">
              <a:extLst>
                <a:ext uri="{FF2B5EF4-FFF2-40B4-BE49-F238E27FC236}">
                  <a16:creationId xmlns:a16="http://schemas.microsoft.com/office/drawing/2014/main" id="{67CF4262-C07A-4E43-8F7E-3727E79DECF4}"/>
                </a:ext>
              </a:extLst>
            </p:cNvPr>
            <p:cNvSpPr/>
            <p:nvPr/>
          </p:nvSpPr>
          <p:spPr>
            <a:xfrm rot="5400000">
              <a:off x="7134093" y="1895747"/>
              <a:ext cx="403065" cy="63278"/>
            </a:xfrm>
            <a:prstGeom prst="roundRect">
              <a:avLst>
                <a:gd name="adj" fmla="val 16132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1" name="Rounded Rectangle 20">
              <a:extLst>
                <a:ext uri="{FF2B5EF4-FFF2-40B4-BE49-F238E27FC236}">
                  <a16:creationId xmlns:a16="http://schemas.microsoft.com/office/drawing/2014/main" id="{5965DC0D-730C-4E11-887C-2158459FE47B}"/>
                </a:ext>
              </a:extLst>
            </p:cNvPr>
            <p:cNvSpPr/>
            <p:nvPr/>
          </p:nvSpPr>
          <p:spPr>
            <a:xfrm rot="5400000">
              <a:off x="4401945" y="2400595"/>
              <a:ext cx="441879" cy="71885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2" name="Rounded Rectangle 3">
              <a:extLst>
                <a:ext uri="{FF2B5EF4-FFF2-40B4-BE49-F238E27FC236}">
                  <a16:creationId xmlns:a16="http://schemas.microsoft.com/office/drawing/2014/main" id="{ACD64708-8BB6-49E4-911D-699845305EA0}"/>
                </a:ext>
              </a:extLst>
            </p:cNvPr>
            <p:cNvSpPr/>
            <p:nvPr/>
          </p:nvSpPr>
          <p:spPr>
            <a:xfrm rot="5400000">
              <a:off x="4494919" y="1323480"/>
              <a:ext cx="227945" cy="5326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3" name="Rounded Rectangle 4">
              <a:extLst>
                <a:ext uri="{FF2B5EF4-FFF2-40B4-BE49-F238E27FC236}">
                  <a16:creationId xmlns:a16="http://schemas.microsoft.com/office/drawing/2014/main" id="{F9E79CB8-A73C-4335-BF20-095D2751C27E}"/>
                </a:ext>
              </a:extLst>
            </p:cNvPr>
            <p:cNvSpPr/>
            <p:nvPr/>
          </p:nvSpPr>
          <p:spPr>
            <a:xfrm rot="5400000">
              <a:off x="4417281" y="1887371"/>
              <a:ext cx="406525" cy="7656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4" name="Rounded Rectangle 14">
              <a:extLst>
                <a:ext uri="{FF2B5EF4-FFF2-40B4-BE49-F238E27FC236}">
                  <a16:creationId xmlns:a16="http://schemas.microsoft.com/office/drawing/2014/main" id="{D33ACB21-A851-44DF-B1DD-068608DD0BDA}"/>
                </a:ext>
              </a:extLst>
            </p:cNvPr>
            <p:cNvSpPr/>
            <p:nvPr/>
          </p:nvSpPr>
          <p:spPr>
            <a:xfrm>
              <a:off x="4615634" y="530932"/>
              <a:ext cx="2723750" cy="5585066"/>
            </a:xfrm>
            <a:prstGeom prst="roundRect">
              <a:avLst>
                <a:gd name="adj" fmla="val 12963"/>
              </a:avLst>
            </a:prstGeom>
            <a:solidFill>
              <a:schemeClr val="bg2">
                <a:lumMod val="90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5" name="Rounded Rectangle 15">
              <a:extLst>
                <a:ext uri="{FF2B5EF4-FFF2-40B4-BE49-F238E27FC236}">
                  <a16:creationId xmlns:a16="http://schemas.microsoft.com/office/drawing/2014/main" id="{2AF44B6B-C379-494D-A560-394CAC745848}"/>
                </a:ext>
              </a:extLst>
            </p:cNvPr>
            <p:cNvSpPr/>
            <p:nvPr/>
          </p:nvSpPr>
          <p:spPr>
            <a:xfrm>
              <a:off x="4684416" y="590545"/>
              <a:ext cx="2586186" cy="5461258"/>
            </a:xfrm>
            <a:prstGeom prst="roundRect">
              <a:avLst>
                <a:gd name="adj" fmla="val 10658"/>
              </a:avLst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AFF5EB6-1E06-4450-A8F3-EF858C9F6535}"/>
                </a:ext>
              </a:extLst>
            </p:cNvPr>
            <p:cNvSpPr/>
            <p:nvPr/>
          </p:nvSpPr>
          <p:spPr>
            <a:xfrm>
              <a:off x="5501766" y="848968"/>
              <a:ext cx="83225" cy="848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481334D-66FB-4D71-A778-4764FA03C49E}"/>
                </a:ext>
              </a:extLst>
            </p:cNvPr>
            <p:cNvSpPr/>
            <p:nvPr/>
          </p:nvSpPr>
          <p:spPr>
            <a:xfrm>
              <a:off x="5951671" y="692918"/>
              <a:ext cx="51677" cy="5167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8" name="Rounded Rectangle 11">
              <a:extLst>
                <a:ext uri="{FF2B5EF4-FFF2-40B4-BE49-F238E27FC236}">
                  <a16:creationId xmlns:a16="http://schemas.microsoft.com/office/drawing/2014/main" id="{6C4A8495-0C2D-443F-BD29-73AC1992DA5E}"/>
                </a:ext>
              </a:extLst>
            </p:cNvPr>
            <p:cNvSpPr/>
            <p:nvPr/>
          </p:nvSpPr>
          <p:spPr>
            <a:xfrm>
              <a:off x="5747248" y="871517"/>
              <a:ext cx="460515" cy="363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5AD5138-DB42-4444-97D1-6B6B15C6216B}"/>
                </a:ext>
              </a:extLst>
            </p:cNvPr>
            <p:cNvSpPr/>
            <p:nvPr/>
          </p:nvSpPr>
          <p:spPr>
            <a:xfrm rot="8100000">
              <a:off x="5755078" y="5540114"/>
              <a:ext cx="444864" cy="4448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0C634C90-2640-4ACE-A54D-98C5C153E46C}"/>
                </a:ext>
              </a:extLst>
            </p:cNvPr>
            <p:cNvSpPr/>
            <p:nvPr/>
          </p:nvSpPr>
          <p:spPr>
            <a:xfrm>
              <a:off x="4768468" y="1193354"/>
              <a:ext cx="2418075" cy="4273325"/>
            </a:xfrm>
            <a:prstGeom prst="roundRect">
              <a:avLst>
                <a:gd name="adj" fmla="val 1476"/>
              </a:avLst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880EE7-199D-410F-A55B-070C00A25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6D0C-22A1-4F8A-BF0B-5E417C861803}" type="datetime2">
              <a:rPr lang="en-US" smtClean="0"/>
              <a:t>Sunday, February 16, 2020</a:t>
            </a:fld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FD8AF-E6FB-4EEE-9859-58240EB2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BB87430-4066-48A8-86DD-60FED148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2EB1FB1-CC09-4C90-9983-6D4E421F0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8" y="432000"/>
            <a:ext cx="11339999" cy="72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3420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S Regular Left (Zoomed Bottom)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3B96345-D857-4607-A982-35800B280F5B}"/>
              </a:ext>
            </a:extLst>
          </p:cNvPr>
          <p:cNvGrpSpPr/>
          <p:nvPr userDrawn="1"/>
        </p:nvGrpSpPr>
        <p:grpSpPr>
          <a:xfrm>
            <a:off x="215900" y="1008000"/>
            <a:ext cx="4693709" cy="5344106"/>
            <a:chOff x="215900" y="1008000"/>
            <a:chExt cx="4693709" cy="534410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FBD7D9-43C3-49DF-AA14-CC9BE7447829}"/>
                </a:ext>
              </a:extLst>
            </p:cNvPr>
            <p:cNvGrpSpPr/>
            <p:nvPr userDrawn="1"/>
          </p:nvGrpSpPr>
          <p:grpSpPr>
            <a:xfrm>
              <a:off x="483769" y="1008000"/>
              <a:ext cx="4224983" cy="5344106"/>
              <a:chOff x="483769" y="961748"/>
              <a:chExt cx="4224983" cy="5344106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5A011B3-0154-48E3-98D8-8FC7DCBA43BE}"/>
                  </a:ext>
                </a:extLst>
              </p:cNvPr>
              <p:cNvSpPr/>
              <p:nvPr/>
            </p:nvSpPr>
            <p:spPr>
              <a:xfrm>
                <a:off x="483769" y="961748"/>
                <a:ext cx="4224983" cy="5344106"/>
              </a:xfrm>
              <a:custGeom>
                <a:avLst/>
                <a:gdLst>
                  <a:gd name="connsiteX0" fmla="*/ 0 w 4224983"/>
                  <a:gd name="connsiteY0" fmla="*/ 0 h 5344106"/>
                  <a:gd name="connsiteX1" fmla="*/ 4224983 w 4224983"/>
                  <a:gd name="connsiteY1" fmla="*/ 0 h 5344106"/>
                  <a:gd name="connsiteX2" fmla="*/ 4224983 w 4224983"/>
                  <a:gd name="connsiteY2" fmla="*/ 4796421 h 5344106"/>
                  <a:gd name="connsiteX3" fmla="*/ 3677298 w 4224983"/>
                  <a:gd name="connsiteY3" fmla="*/ 5344106 h 5344106"/>
                  <a:gd name="connsiteX4" fmla="*/ 547685 w 4224983"/>
                  <a:gd name="connsiteY4" fmla="*/ 5344106 h 5344106"/>
                  <a:gd name="connsiteX5" fmla="*/ 0 w 4224983"/>
                  <a:gd name="connsiteY5" fmla="*/ 4796421 h 5344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24983" h="5344106">
                    <a:moveTo>
                      <a:pt x="0" y="0"/>
                    </a:moveTo>
                    <a:lnTo>
                      <a:pt x="4224983" y="0"/>
                    </a:lnTo>
                    <a:lnTo>
                      <a:pt x="4224983" y="4796421"/>
                    </a:lnTo>
                    <a:cubicBezTo>
                      <a:pt x="4224983" y="5098899"/>
                      <a:pt x="3979776" y="5344106"/>
                      <a:pt x="3677298" y="5344106"/>
                    </a:cubicBezTo>
                    <a:lnTo>
                      <a:pt x="547685" y="5344106"/>
                    </a:lnTo>
                    <a:cubicBezTo>
                      <a:pt x="245207" y="5344106"/>
                      <a:pt x="0" y="5098899"/>
                      <a:pt x="0" y="479642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175">
                <a:noFill/>
              </a:ln>
              <a:scene3d>
                <a:camera prst="isometricLeftDown">
                  <a:rot lat="0" lon="0" rev="0"/>
                </a:camera>
                <a:lightRig rig="threePt" dir="t"/>
              </a:scene3d>
              <a:sp3d extrusionH="63500">
                <a:bevelT w="0" h="0"/>
                <a:bevelB w="0" h="444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ZA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A081BF5F-C46F-4EA5-B08F-BEC0FFF3DEAF}"/>
                  </a:ext>
                </a:extLst>
              </p:cNvPr>
              <p:cNvSpPr/>
              <p:nvPr/>
            </p:nvSpPr>
            <p:spPr>
              <a:xfrm>
                <a:off x="590461" y="961748"/>
                <a:ext cx="4011599" cy="5244529"/>
              </a:xfrm>
              <a:custGeom>
                <a:avLst/>
                <a:gdLst>
                  <a:gd name="connsiteX0" fmla="*/ 0 w 4011599"/>
                  <a:gd name="connsiteY0" fmla="*/ 0 h 5244529"/>
                  <a:gd name="connsiteX1" fmla="*/ 4011599 w 4011599"/>
                  <a:gd name="connsiteY1" fmla="*/ 0 h 5244529"/>
                  <a:gd name="connsiteX2" fmla="*/ 4011599 w 4011599"/>
                  <a:gd name="connsiteY2" fmla="*/ 4816973 h 5244529"/>
                  <a:gd name="connsiteX3" fmla="*/ 3584043 w 4011599"/>
                  <a:gd name="connsiteY3" fmla="*/ 5244529 h 5244529"/>
                  <a:gd name="connsiteX4" fmla="*/ 427556 w 4011599"/>
                  <a:gd name="connsiteY4" fmla="*/ 5244529 h 5244529"/>
                  <a:gd name="connsiteX5" fmla="*/ 0 w 4011599"/>
                  <a:gd name="connsiteY5" fmla="*/ 4816973 h 5244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11599" h="5244529">
                    <a:moveTo>
                      <a:pt x="0" y="0"/>
                    </a:moveTo>
                    <a:lnTo>
                      <a:pt x="4011599" y="0"/>
                    </a:lnTo>
                    <a:lnTo>
                      <a:pt x="4011599" y="4816973"/>
                    </a:lnTo>
                    <a:cubicBezTo>
                      <a:pt x="4011599" y="5053106"/>
                      <a:pt x="3820176" y="5244529"/>
                      <a:pt x="3584043" y="5244529"/>
                    </a:cubicBezTo>
                    <a:lnTo>
                      <a:pt x="427556" y="5244529"/>
                    </a:lnTo>
                    <a:cubicBezTo>
                      <a:pt x="191423" y="5244529"/>
                      <a:pt x="0" y="5053106"/>
                      <a:pt x="0" y="4816973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75000"/>
                  </a:schemeClr>
                </a:solidFill>
              </a:ln>
              <a:scene3d>
                <a:camera prst="isometricLeftDown">
                  <a:rot lat="0" lon="0" rev="0"/>
                </a:camera>
                <a:lightRig rig="threePt" dir="t"/>
              </a:scene3d>
              <a:sp3d extrusionH="63500">
                <a:bevelT w="0" h="0"/>
                <a:bevelB w="0" h="444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Z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BF07853-9618-40D1-98A3-A5686F2D33FA}"/>
                  </a:ext>
                </a:extLst>
              </p:cNvPr>
              <p:cNvSpPr/>
              <p:nvPr/>
            </p:nvSpPr>
            <p:spPr>
              <a:xfrm rot="8100000">
                <a:off x="2251233" y="5412563"/>
                <a:ext cx="690057" cy="690059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bg2">
                    <a:lumMod val="75000"/>
                  </a:schemeClr>
                </a:solidFill>
              </a:ln>
              <a:scene3d>
                <a:camera prst="isometricLeftDown">
                  <a:rot lat="0" lon="0" rev="0"/>
                </a:camera>
                <a:lightRig rig="threePt" dir="t"/>
              </a:scene3d>
              <a:sp3d extrusionH="63500">
                <a:bevelT w="0" h="0"/>
                <a:bevelB w="0" h="444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8F3B465-1902-4C24-887F-897E39303924}"/>
                  </a:ext>
                </a:extLst>
              </p:cNvPr>
              <p:cNvSpPr/>
              <p:nvPr/>
            </p:nvSpPr>
            <p:spPr>
              <a:xfrm>
                <a:off x="720839" y="961749"/>
                <a:ext cx="3750831" cy="4336905"/>
              </a:xfrm>
              <a:custGeom>
                <a:avLst/>
                <a:gdLst>
                  <a:gd name="connsiteX0" fmla="*/ 0 w 3750831"/>
                  <a:gd name="connsiteY0" fmla="*/ 0 h 4336905"/>
                  <a:gd name="connsiteX1" fmla="*/ 3750831 w 3750831"/>
                  <a:gd name="connsiteY1" fmla="*/ 0 h 4336905"/>
                  <a:gd name="connsiteX2" fmla="*/ 3750831 w 3750831"/>
                  <a:gd name="connsiteY2" fmla="*/ 4281543 h 4336905"/>
                  <a:gd name="connsiteX3" fmla="*/ 3695469 w 3750831"/>
                  <a:gd name="connsiteY3" fmla="*/ 4336905 h 4336905"/>
                  <a:gd name="connsiteX4" fmla="*/ 55362 w 3750831"/>
                  <a:gd name="connsiteY4" fmla="*/ 4336905 h 4336905"/>
                  <a:gd name="connsiteX5" fmla="*/ 0 w 3750831"/>
                  <a:gd name="connsiteY5" fmla="*/ 4281543 h 4336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50831" h="4336905">
                    <a:moveTo>
                      <a:pt x="0" y="0"/>
                    </a:moveTo>
                    <a:lnTo>
                      <a:pt x="3750831" y="0"/>
                    </a:lnTo>
                    <a:lnTo>
                      <a:pt x="3750831" y="4281543"/>
                    </a:lnTo>
                    <a:cubicBezTo>
                      <a:pt x="3750831" y="4312119"/>
                      <a:pt x="3726045" y="4336905"/>
                      <a:pt x="3695469" y="4336905"/>
                    </a:cubicBezTo>
                    <a:lnTo>
                      <a:pt x="55362" y="4336905"/>
                    </a:lnTo>
                    <a:cubicBezTo>
                      <a:pt x="24786" y="4336905"/>
                      <a:pt x="0" y="4312119"/>
                      <a:pt x="0" y="4281543"/>
                    </a:cubicBezTo>
                    <a:close/>
                  </a:path>
                </a:pathLst>
              </a:custGeom>
              <a:noFill/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ZA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2381AA3-2297-4ED9-8B53-379946A367ED}"/>
                </a:ext>
              </a:extLst>
            </p:cNvPr>
            <p:cNvSpPr/>
            <p:nvPr userDrawn="1"/>
          </p:nvSpPr>
          <p:spPr>
            <a:xfrm rot="10800000">
              <a:off x="215900" y="1008000"/>
              <a:ext cx="4693709" cy="1813013"/>
            </a:xfrm>
            <a:prstGeom prst="rect">
              <a:avLst/>
            </a:prstGeom>
            <a:gradFill>
              <a:gsLst>
                <a:gs pos="95000">
                  <a:srgbClr val="F1F3F4"/>
                </a:gs>
                <a:gs pos="0">
                  <a:srgbClr val="F1F3F4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F0732-4ECC-4E7D-93D7-6284C9D8785C}"/>
              </a:ext>
            </a:extLst>
          </p:cNvPr>
          <p:cNvSpPr>
            <a:spLocks noGrp="1"/>
          </p:cNvSpPr>
          <p:nvPr userDrawn="1">
            <p:ph idx="16"/>
          </p:nvPr>
        </p:nvSpPr>
        <p:spPr>
          <a:xfrm>
            <a:off x="5039999" y="1152000"/>
            <a:ext cx="6731998" cy="49679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2A0B85-F306-4E15-9DDF-BCA25AA1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3C335-D02C-480F-85EF-A61B682E79B7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B241180-3F2A-4486-ACF8-F96BAFC3625B}" type="datetime2">
              <a:rPr lang="en-US" smtClean="0"/>
              <a:t>Sunday, February 16, 2020</a:t>
            </a:fld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C99231-9C71-42D1-9B0D-25A35AF8293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7B75-50D1-446F-BA9C-14991DF73E9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056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S Regular Left (Zoomed MIddle)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5D02F66-A513-4B3D-89F6-8ACB9F7FF3E2}"/>
              </a:ext>
            </a:extLst>
          </p:cNvPr>
          <p:cNvGrpSpPr/>
          <p:nvPr userDrawn="1"/>
        </p:nvGrpSpPr>
        <p:grpSpPr>
          <a:xfrm>
            <a:off x="432000" y="-52659"/>
            <a:ext cx="4320000" cy="6928614"/>
            <a:chOff x="432000" y="-52659"/>
            <a:chExt cx="4320000" cy="6928614"/>
          </a:xfrm>
        </p:grpSpPr>
        <p:sp>
          <p:nvSpPr>
            <p:cNvPr id="53" name="Rounded Rectangle 17">
              <a:extLst>
                <a:ext uri="{FF2B5EF4-FFF2-40B4-BE49-F238E27FC236}">
                  <a16:creationId xmlns:a16="http://schemas.microsoft.com/office/drawing/2014/main" id="{43F38D8E-C664-47FC-A827-06845129700A}"/>
                </a:ext>
              </a:extLst>
            </p:cNvPr>
            <p:cNvSpPr/>
            <p:nvPr userDrawn="1"/>
          </p:nvSpPr>
          <p:spPr>
            <a:xfrm rot="5400000">
              <a:off x="4390313" y="1214375"/>
              <a:ext cx="625220" cy="98155"/>
            </a:xfrm>
            <a:prstGeom prst="roundRect">
              <a:avLst>
                <a:gd name="adj" fmla="val 16132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4" name="Rounded Rectangle 20">
              <a:extLst>
                <a:ext uri="{FF2B5EF4-FFF2-40B4-BE49-F238E27FC236}">
                  <a16:creationId xmlns:a16="http://schemas.microsoft.com/office/drawing/2014/main" id="{10DC9ED1-134B-4553-AEFC-1E5D072B1ED9}"/>
                </a:ext>
              </a:extLst>
            </p:cNvPr>
            <p:cNvSpPr/>
            <p:nvPr userDrawn="1"/>
          </p:nvSpPr>
          <p:spPr>
            <a:xfrm rot="5400000">
              <a:off x="152303" y="1997477"/>
              <a:ext cx="685427" cy="111505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5" name="Rounded Rectangle 3">
              <a:extLst>
                <a:ext uri="{FF2B5EF4-FFF2-40B4-BE49-F238E27FC236}">
                  <a16:creationId xmlns:a16="http://schemas.microsoft.com/office/drawing/2014/main" id="{7E2B39F6-0CEE-4348-9C55-5CABA17D70F6}"/>
                </a:ext>
              </a:extLst>
            </p:cNvPr>
            <p:cNvSpPr/>
            <p:nvPr userDrawn="1"/>
          </p:nvSpPr>
          <p:spPr>
            <a:xfrm rot="5400000">
              <a:off x="296521" y="326695"/>
              <a:ext cx="353580" cy="82621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6" name="Rounded Rectangle 4">
              <a:extLst>
                <a:ext uri="{FF2B5EF4-FFF2-40B4-BE49-F238E27FC236}">
                  <a16:creationId xmlns:a16="http://schemas.microsoft.com/office/drawing/2014/main" id="{1D75D01B-2B41-4C82-BEBD-06373C1D0504}"/>
                </a:ext>
              </a:extLst>
            </p:cNvPr>
            <p:cNvSpPr/>
            <p:nvPr userDrawn="1"/>
          </p:nvSpPr>
          <p:spPr>
            <a:xfrm rot="5400000">
              <a:off x="176091" y="1201383"/>
              <a:ext cx="630587" cy="11877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AC3A0D5-429F-4012-AA4F-83DAFAC0BD81}"/>
                </a:ext>
              </a:extLst>
            </p:cNvPr>
            <p:cNvSpPr/>
            <p:nvPr userDrawn="1"/>
          </p:nvSpPr>
          <p:spPr>
            <a:xfrm>
              <a:off x="483770" y="-52659"/>
              <a:ext cx="4224983" cy="6928614"/>
            </a:xfrm>
            <a:custGeom>
              <a:avLst/>
              <a:gdLst>
                <a:gd name="connsiteX0" fmla="*/ 0 w 4224983"/>
                <a:gd name="connsiteY0" fmla="*/ 0 h 6928614"/>
                <a:gd name="connsiteX1" fmla="*/ 4224983 w 4224983"/>
                <a:gd name="connsiteY1" fmla="*/ 0 h 6928614"/>
                <a:gd name="connsiteX2" fmla="*/ 4224983 w 4224983"/>
                <a:gd name="connsiteY2" fmla="*/ 6928614 h 6928614"/>
                <a:gd name="connsiteX3" fmla="*/ 0 w 4224983"/>
                <a:gd name="connsiteY3" fmla="*/ 6928614 h 6928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4983" h="6928614">
                  <a:moveTo>
                    <a:pt x="0" y="0"/>
                  </a:moveTo>
                  <a:lnTo>
                    <a:pt x="4224983" y="0"/>
                  </a:lnTo>
                  <a:lnTo>
                    <a:pt x="4224983" y="6928614"/>
                  </a:lnTo>
                  <a:lnTo>
                    <a:pt x="0" y="6928614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ZA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5EFB076-D1ED-4593-9F3B-B890A85B1EBB}"/>
                </a:ext>
              </a:extLst>
            </p:cNvPr>
            <p:cNvSpPr/>
            <p:nvPr userDrawn="1"/>
          </p:nvSpPr>
          <p:spPr>
            <a:xfrm>
              <a:off x="590462" y="-52659"/>
              <a:ext cx="4011599" cy="6928614"/>
            </a:xfrm>
            <a:custGeom>
              <a:avLst/>
              <a:gdLst>
                <a:gd name="connsiteX0" fmla="*/ 0 w 4011599"/>
                <a:gd name="connsiteY0" fmla="*/ 0 h 6928614"/>
                <a:gd name="connsiteX1" fmla="*/ 4011599 w 4011599"/>
                <a:gd name="connsiteY1" fmla="*/ 0 h 6928614"/>
                <a:gd name="connsiteX2" fmla="*/ 4011599 w 4011599"/>
                <a:gd name="connsiteY2" fmla="*/ 6928614 h 6928614"/>
                <a:gd name="connsiteX3" fmla="*/ 0 w 4011599"/>
                <a:gd name="connsiteY3" fmla="*/ 6928614 h 6928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1599" h="6928614">
                  <a:moveTo>
                    <a:pt x="0" y="0"/>
                  </a:moveTo>
                  <a:lnTo>
                    <a:pt x="4011599" y="0"/>
                  </a:lnTo>
                  <a:lnTo>
                    <a:pt x="4011599" y="6928614"/>
                  </a:lnTo>
                  <a:lnTo>
                    <a:pt x="0" y="6928614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ZA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82C5E286-1365-420B-A028-355296CAD58A}"/>
                </a:ext>
              </a:extLst>
            </p:cNvPr>
            <p:cNvSpPr/>
            <p:nvPr/>
          </p:nvSpPr>
          <p:spPr>
            <a:xfrm>
              <a:off x="720840" y="114686"/>
              <a:ext cx="3750831" cy="6628628"/>
            </a:xfrm>
            <a:prstGeom prst="roundRect">
              <a:avLst>
                <a:gd name="adj" fmla="val 1476"/>
              </a:avLst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F0732-4ECC-4E7D-93D7-6284C9D8785C}"/>
              </a:ext>
            </a:extLst>
          </p:cNvPr>
          <p:cNvSpPr>
            <a:spLocks noGrp="1"/>
          </p:cNvSpPr>
          <p:nvPr userDrawn="1">
            <p:ph idx="16"/>
          </p:nvPr>
        </p:nvSpPr>
        <p:spPr>
          <a:xfrm>
            <a:off x="5039999" y="1152000"/>
            <a:ext cx="6731998" cy="49679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6AF2E-AC43-4738-A923-C55F94E38F0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5153B417-8A84-4C41-8D56-9D3B1732BDA6}" type="datetime2">
              <a:rPr lang="en-US" smtClean="0"/>
              <a:t>Sunday, February 16, 2020</a:t>
            </a:fld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CCC8E3-519C-49CF-A862-25394A930E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65B39-C44C-4229-B701-EF14824AE15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85384CB-63E9-4A4B-8E90-44E0EAE4A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9" y="432000"/>
            <a:ext cx="6731998" cy="720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7426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S Regular Midd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9527E132-2CFE-4389-B103-E1865A2CEC4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782000" y="1009125"/>
            <a:ext cx="2628000" cy="5270207"/>
            <a:chOff x="4582258" y="530932"/>
            <a:chExt cx="2785004" cy="5585066"/>
          </a:xfrm>
        </p:grpSpPr>
        <p:sp>
          <p:nvSpPr>
            <p:cNvPr id="62" name="Rounded Rectangle 17">
              <a:extLst>
                <a:ext uri="{FF2B5EF4-FFF2-40B4-BE49-F238E27FC236}">
                  <a16:creationId xmlns:a16="http://schemas.microsoft.com/office/drawing/2014/main" id="{F8196A97-9D54-4903-8A00-4777666A3E6B}"/>
                </a:ext>
              </a:extLst>
            </p:cNvPr>
            <p:cNvSpPr/>
            <p:nvPr/>
          </p:nvSpPr>
          <p:spPr>
            <a:xfrm rot="5400000">
              <a:off x="7134090" y="1895747"/>
              <a:ext cx="403065" cy="63278"/>
            </a:xfrm>
            <a:prstGeom prst="roundRect">
              <a:avLst>
                <a:gd name="adj" fmla="val 16132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3" name="Rounded Rectangle 20">
              <a:extLst>
                <a:ext uri="{FF2B5EF4-FFF2-40B4-BE49-F238E27FC236}">
                  <a16:creationId xmlns:a16="http://schemas.microsoft.com/office/drawing/2014/main" id="{050B42B9-BEE7-4315-BE94-837D81A55729}"/>
                </a:ext>
              </a:extLst>
            </p:cNvPr>
            <p:cNvSpPr/>
            <p:nvPr/>
          </p:nvSpPr>
          <p:spPr>
            <a:xfrm rot="5400000">
              <a:off x="4401943" y="2400595"/>
              <a:ext cx="441879" cy="7188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4" name="Rounded Rectangle 3">
              <a:extLst>
                <a:ext uri="{FF2B5EF4-FFF2-40B4-BE49-F238E27FC236}">
                  <a16:creationId xmlns:a16="http://schemas.microsoft.com/office/drawing/2014/main" id="{295C19A2-D0DA-4A17-B599-A42FCB7F8D3F}"/>
                </a:ext>
              </a:extLst>
            </p:cNvPr>
            <p:cNvSpPr/>
            <p:nvPr/>
          </p:nvSpPr>
          <p:spPr>
            <a:xfrm rot="5400000">
              <a:off x="4494917" y="1323480"/>
              <a:ext cx="227945" cy="5326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5" name="Rounded Rectangle 4">
              <a:extLst>
                <a:ext uri="{FF2B5EF4-FFF2-40B4-BE49-F238E27FC236}">
                  <a16:creationId xmlns:a16="http://schemas.microsoft.com/office/drawing/2014/main" id="{59F63E7E-B888-41E8-A609-C705EEDA9839}"/>
                </a:ext>
              </a:extLst>
            </p:cNvPr>
            <p:cNvSpPr/>
            <p:nvPr/>
          </p:nvSpPr>
          <p:spPr>
            <a:xfrm rot="5400000">
              <a:off x="4417280" y="1887372"/>
              <a:ext cx="406525" cy="7656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6" name="Rounded Rectangle 14">
              <a:extLst>
                <a:ext uri="{FF2B5EF4-FFF2-40B4-BE49-F238E27FC236}">
                  <a16:creationId xmlns:a16="http://schemas.microsoft.com/office/drawing/2014/main" id="{7E5D33F0-1DAF-4486-84A5-53B881EE1ADC}"/>
                </a:ext>
              </a:extLst>
            </p:cNvPr>
            <p:cNvSpPr/>
            <p:nvPr/>
          </p:nvSpPr>
          <p:spPr>
            <a:xfrm>
              <a:off x="4615633" y="530932"/>
              <a:ext cx="2723749" cy="5585066"/>
            </a:xfrm>
            <a:prstGeom prst="roundRect">
              <a:avLst>
                <a:gd name="adj" fmla="val 12963"/>
              </a:avLst>
            </a:prstGeom>
            <a:solidFill>
              <a:schemeClr val="bg2">
                <a:lumMod val="90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7" name="Rounded Rectangle 15">
              <a:extLst>
                <a:ext uri="{FF2B5EF4-FFF2-40B4-BE49-F238E27FC236}">
                  <a16:creationId xmlns:a16="http://schemas.microsoft.com/office/drawing/2014/main" id="{C0C4D3FC-DF5F-4799-B58D-20A86286488E}"/>
                </a:ext>
              </a:extLst>
            </p:cNvPr>
            <p:cNvSpPr/>
            <p:nvPr/>
          </p:nvSpPr>
          <p:spPr>
            <a:xfrm>
              <a:off x="4684415" y="590545"/>
              <a:ext cx="2586185" cy="5461258"/>
            </a:xfrm>
            <a:prstGeom prst="roundRect">
              <a:avLst>
                <a:gd name="adj" fmla="val 10658"/>
              </a:avLst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0E0396E-27C9-4274-8567-FC83EA2AACBD}"/>
                </a:ext>
              </a:extLst>
            </p:cNvPr>
            <p:cNvSpPr/>
            <p:nvPr/>
          </p:nvSpPr>
          <p:spPr>
            <a:xfrm>
              <a:off x="5501766" y="848968"/>
              <a:ext cx="83225" cy="848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8C262E-A9BA-404E-9262-047898F30077}"/>
                </a:ext>
              </a:extLst>
            </p:cNvPr>
            <p:cNvSpPr/>
            <p:nvPr/>
          </p:nvSpPr>
          <p:spPr>
            <a:xfrm>
              <a:off x="5951670" y="692917"/>
              <a:ext cx="51677" cy="5167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0" name="Rounded Rectangle 11">
              <a:extLst>
                <a:ext uri="{FF2B5EF4-FFF2-40B4-BE49-F238E27FC236}">
                  <a16:creationId xmlns:a16="http://schemas.microsoft.com/office/drawing/2014/main" id="{32DD7020-729D-4F5B-AB61-EA8984D79F81}"/>
                </a:ext>
              </a:extLst>
            </p:cNvPr>
            <p:cNvSpPr/>
            <p:nvPr/>
          </p:nvSpPr>
          <p:spPr>
            <a:xfrm>
              <a:off x="5747248" y="871516"/>
              <a:ext cx="460515" cy="363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B42A47E-25F3-4395-B66E-33EFC4E11FB4}"/>
                </a:ext>
              </a:extLst>
            </p:cNvPr>
            <p:cNvSpPr/>
            <p:nvPr/>
          </p:nvSpPr>
          <p:spPr>
            <a:xfrm rot="8100000">
              <a:off x="5755077" y="5540114"/>
              <a:ext cx="444864" cy="4448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92F124EB-3D0F-4131-9CC4-05F634D91EFF}"/>
                </a:ext>
              </a:extLst>
            </p:cNvPr>
            <p:cNvSpPr/>
            <p:nvPr/>
          </p:nvSpPr>
          <p:spPr>
            <a:xfrm>
              <a:off x="4768469" y="1193354"/>
              <a:ext cx="2418075" cy="4273325"/>
            </a:xfrm>
            <a:prstGeom prst="roundRect">
              <a:avLst>
                <a:gd name="adj" fmla="val 1476"/>
              </a:avLst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99" y="1152000"/>
            <a:ext cx="3960000" cy="49679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7C6E31A-4D59-415C-8936-B0FF58552FE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7811997" y="1152000"/>
            <a:ext cx="3960000" cy="49679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D336647-449A-4F1D-ABBC-2E35C0B4D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8" y="432000"/>
            <a:ext cx="11339999" cy="72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D6A0CE5-700B-4F95-865A-101A69C62E6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C9F3193-2D63-4C63-B9F0-990174C8EF9B}" type="datetime2">
              <a:rPr lang="en-US" smtClean="0"/>
              <a:t>Sunday, February 16, 2020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EE251E2-A0FE-4ECB-AC74-1BE44A50BB3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7339A42-CC01-431F-AC89-3B4DB407397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7718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S Regular Grid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9527E132-2CFE-4389-B103-E1865A2CEC4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782000" y="1009125"/>
            <a:ext cx="2628000" cy="5270207"/>
            <a:chOff x="4582258" y="530932"/>
            <a:chExt cx="2785004" cy="5585066"/>
          </a:xfrm>
        </p:grpSpPr>
        <p:sp>
          <p:nvSpPr>
            <p:cNvPr id="62" name="Rounded Rectangle 17">
              <a:extLst>
                <a:ext uri="{FF2B5EF4-FFF2-40B4-BE49-F238E27FC236}">
                  <a16:creationId xmlns:a16="http://schemas.microsoft.com/office/drawing/2014/main" id="{F8196A97-9D54-4903-8A00-4777666A3E6B}"/>
                </a:ext>
              </a:extLst>
            </p:cNvPr>
            <p:cNvSpPr/>
            <p:nvPr/>
          </p:nvSpPr>
          <p:spPr>
            <a:xfrm rot="5400000">
              <a:off x="7134090" y="1895747"/>
              <a:ext cx="403065" cy="63278"/>
            </a:xfrm>
            <a:prstGeom prst="roundRect">
              <a:avLst>
                <a:gd name="adj" fmla="val 16132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3" name="Rounded Rectangle 20">
              <a:extLst>
                <a:ext uri="{FF2B5EF4-FFF2-40B4-BE49-F238E27FC236}">
                  <a16:creationId xmlns:a16="http://schemas.microsoft.com/office/drawing/2014/main" id="{050B42B9-BEE7-4315-BE94-837D81A55729}"/>
                </a:ext>
              </a:extLst>
            </p:cNvPr>
            <p:cNvSpPr/>
            <p:nvPr/>
          </p:nvSpPr>
          <p:spPr>
            <a:xfrm rot="5400000">
              <a:off x="4401943" y="2400595"/>
              <a:ext cx="441879" cy="7188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4" name="Rounded Rectangle 3">
              <a:extLst>
                <a:ext uri="{FF2B5EF4-FFF2-40B4-BE49-F238E27FC236}">
                  <a16:creationId xmlns:a16="http://schemas.microsoft.com/office/drawing/2014/main" id="{295C19A2-D0DA-4A17-B599-A42FCB7F8D3F}"/>
                </a:ext>
              </a:extLst>
            </p:cNvPr>
            <p:cNvSpPr/>
            <p:nvPr/>
          </p:nvSpPr>
          <p:spPr>
            <a:xfrm rot="5400000">
              <a:off x="4494917" y="1323480"/>
              <a:ext cx="227945" cy="5326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5" name="Rounded Rectangle 4">
              <a:extLst>
                <a:ext uri="{FF2B5EF4-FFF2-40B4-BE49-F238E27FC236}">
                  <a16:creationId xmlns:a16="http://schemas.microsoft.com/office/drawing/2014/main" id="{59F63E7E-B888-41E8-A609-C705EEDA9839}"/>
                </a:ext>
              </a:extLst>
            </p:cNvPr>
            <p:cNvSpPr/>
            <p:nvPr/>
          </p:nvSpPr>
          <p:spPr>
            <a:xfrm rot="5400000">
              <a:off x="4417280" y="1887372"/>
              <a:ext cx="406525" cy="7656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6" name="Rounded Rectangle 14">
              <a:extLst>
                <a:ext uri="{FF2B5EF4-FFF2-40B4-BE49-F238E27FC236}">
                  <a16:creationId xmlns:a16="http://schemas.microsoft.com/office/drawing/2014/main" id="{7E5D33F0-1DAF-4486-84A5-53B881EE1ADC}"/>
                </a:ext>
              </a:extLst>
            </p:cNvPr>
            <p:cNvSpPr/>
            <p:nvPr/>
          </p:nvSpPr>
          <p:spPr>
            <a:xfrm>
              <a:off x="4615633" y="530932"/>
              <a:ext cx="2723749" cy="5585066"/>
            </a:xfrm>
            <a:prstGeom prst="roundRect">
              <a:avLst>
                <a:gd name="adj" fmla="val 12963"/>
              </a:avLst>
            </a:prstGeom>
            <a:solidFill>
              <a:schemeClr val="bg2">
                <a:lumMod val="90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7" name="Rounded Rectangle 15">
              <a:extLst>
                <a:ext uri="{FF2B5EF4-FFF2-40B4-BE49-F238E27FC236}">
                  <a16:creationId xmlns:a16="http://schemas.microsoft.com/office/drawing/2014/main" id="{C0C4D3FC-DF5F-4799-B58D-20A86286488E}"/>
                </a:ext>
              </a:extLst>
            </p:cNvPr>
            <p:cNvSpPr/>
            <p:nvPr/>
          </p:nvSpPr>
          <p:spPr>
            <a:xfrm>
              <a:off x="4684415" y="590545"/>
              <a:ext cx="2586185" cy="5461258"/>
            </a:xfrm>
            <a:prstGeom prst="roundRect">
              <a:avLst>
                <a:gd name="adj" fmla="val 10658"/>
              </a:avLst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0E0396E-27C9-4274-8567-FC83EA2AACBD}"/>
                </a:ext>
              </a:extLst>
            </p:cNvPr>
            <p:cNvSpPr/>
            <p:nvPr/>
          </p:nvSpPr>
          <p:spPr>
            <a:xfrm>
              <a:off x="5501766" y="848968"/>
              <a:ext cx="83225" cy="848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8C262E-A9BA-404E-9262-047898F30077}"/>
                </a:ext>
              </a:extLst>
            </p:cNvPr>
            <p:cNvSpPr/>
            <p:nvPr/>
          </p:nvSpPr>
          <p:spPr>
            <a:xfrm>
              <a:off x="5951670" y="692917"/>
              <a:ext cx="51677" cy="5167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0" name="Rounded Rectangle 11">
              <a:extLst>
                <a:ext uri="{FF2B5EF4-FFF2-40B4-BE49-F238E27FC236}">
                  <a16:creationId xmlns:a16="http://schemas.microsoft.com/office/drawing/2014/main" id="{32DD7020-729D-4F5B-AB61-EA8984D79F81}"/>
                </a:ext>
              </a:extLst>
            </p:cNvPr>
            <p:cNvSpPr/>
            <p:nvPr/>
          </p:nvSpPr>
          <p:spPr>
            <a:xfrm>
              <a:off x="5747248" y="871516"/>
              <a:ext cx="460515" cy="363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B42A47E-25F3-4395-B66E-33EFC4E11FB4}"/>
                </a:ext>
              </a:extLst>
            </p:cNvPr>
            <p:cNvSpPr/>
            <p:nvPr/>
          </p:nvSpPr>
          <p:spPr>
            <a:xfrm rot="8100000">
              <a:off x="5755077" y="5540114"/>
              <a:ext cx="444864" cy="4448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92F124EB-3D0F-4131-9CC4-05F634D91EFF}"/>
                </a:ext>
              </a:extLst>
            </p:cNvPr>
            <p:cNvSpPr/>
            <p:nvPr/>
          </p:nvSpPr>
          <p:spPr>
            <a:xfrm>
              <a:off x="4768469" y="1193354"/>
              <a:ext cx="2418075" cy="4273325"/>
            </a:xfrm>
            <a:prstGeom prst="roundRect">
              <a:avLst>
                <a:gd name="adj" fmla="val 1476"/>
              </a:avLst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99" y="1152000"/>
            <a:ext cx="3960000" cy="49679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7C6E31A-4D59-415C-8936-B0FF58552FE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7811997" y="1152000"/>
            <a:ext cx="3960000" cy="49679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C98BE0-00A7-425A-AF15-5AEA1681ED53}"/>
              </a:ext>
            </a:extLst>
          </p:cNvPr>
          <p:cNvGrpSpPr/>
          <p:nvPr userDrawn="1"/>
        </p:nvGrpSpPr>
        <p:grpSpPr>
          <a:xfrm>
            <a:off x="4952064" y="1634400"/>
            <a:ext cx="2287873" cy="4032000"/>
            <a:chOff x="3402000" y="1634400"/>
            <a:chExt cx="2287873" cy="4032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F1FA594-884C-455E-A1B9-9C8E4F01E0F4}"/>
                </a:ext>
              </a:extLst>
            </p:cNvPr>
            <p:cNvSpPr/>
            <p:nvPr/>
          </p:nvSpPr>
          <p:spPr>
            <a:xfrm>
              <a:off x="3402000" y="1769043"/>
              <a:ext cx="2287873" cy="258078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1200" dirty="0"/>
                <a:t>Navigation Controller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391034-3D5E-43DB-A881-B8F962882148}"/>
                </a:ext>
              </a:extLst>
            </p:cNvPr>
            <p:cNvSpPr/>
            <p:nvPr/>
          </p:nvSpPr>
          <p:spPr>
            <a:xfrm>
              <a:off x="3402000" y="1636542"/>
              <a:ext cx="2287873" cy="131608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1200" dirty="0"/>
                <a:t>Status Bar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AA7FD5B-3588-4E42-B911-5524B7DA41CA}"/>
                </a:ext>
              </a:extLst>
            </p:cNvPr>
            <p:cNvSpPr/>
            <p:nvPr/>
          </p:nvSpPr>
          <p:spPr>
            <a:xfrm>
              <a:off x="3405028" y="5368562"/>
              <a:ext cx="2279372" cy="297838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1200" dirty="0"/>
                <a:t>Toolbar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5B56FD-0EA8-4F70-86EC-8D9FC9AD0F05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00" y="1767390"/>
              <a:ext cx="2282400" cy="0"/>
            </a:xfrm>
            <a:prstGeom prst="line">
              <a:avLst/>
            </a:prstGeom>
            <a:ln>
              <a:solidFill>
                <a:srgbClr val="FF43C9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D719F3-3390-4EEA-ADE4-DBB0C9F7EA1A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00" y="2021279"/>
              <a:ext cx="2282400" cy="0"/>
            </a:xfrm>
            <a:prstGeom prst="line">
              <a:avLst/>
            </a:prstGeom>
            <a:ln>
              <a:solidFill>
                <a:srgbClr val="FF43C9">
                  <a:alpha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57521D5-BB7C-4B1B-BEF2-A97F1B62CAC7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00" y="2287258"/>
              <a:ext cx="2282400" cy="0"/>
            </a:xfrm>
            <a:prstGeom prst="line">
              <a:avLst/>
            </a:prstGeom>
            <a:ln>
              <a:solidFill>
                <a:srgbClr val="FF43C9">
                  <a:alpha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3C8AA2D-E150-4607-A06A-B442DF089079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00" y="2553237"/>
              <a:ext cx="2282400" cy="0"/>
            </a:xfrm>
            <a:prstGeom prst="line">
              <a:avLst/>
            </a:prstGeom>
            <a:ln>
              <a:solidFill>
                <a:srgbClr val="FF43C9">
                  <a:alpha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451A86-1350-4F34-B18B-654F34E08C5F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00" y="2819216"/>
              <a:ext cx="2282400" cy="0"/>
            </a:xfrm>
            <a:prstGeom prst="line">
              <a:avLst/>
            </a:prstGeom>
            <a:ln>
              <a:solidFill>
                <a:srgbClr val="FF43C9">
                  <a:alpha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9A48CD9-745E-4305-B56C-23A56FC10EF4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00" y="3085195"/>
              <a:ext cx="2282400" cy="0"/>
            </a:xfrm>
            <a:prstGeom prst="line">
              <a:avLst/>
            </a:prstGeom>
            <a:ln>
              <a:solidFill>
                <a:srgbClr val="FF43C9">
                  <a:alpha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EBA0064-2163-40D9-806B-6A2BA6E64620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00" y="3351174"/>
              <a:ext cx="2282400" cy="0"/>
            </a:xfrm>
            <a:prstGeom prst="line">
              <a:avLst/>
            </a:prstGeom>
            <a:ln>
              <a:solidFill>
                <a:srgbClr val="FF43C9">
                  <a:alpha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B2E775E-4AB9-4EB4-8CA1-D9009C899821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00" y="3617153"/>
              <a:ext cx="2282400" cy="0"/>
            </a:xfrm>
            <a:prstGeom prst="line">
              <a:avLst/>
            </a:prstGeom>
            <a:ln>
              <a:solidFill>
                <a:srgbClr val="FF43C9">
                  <a:alpha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5F8000B-509F-42A7-92F2-7DC69DC059DD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00" y="3883132"/>
              <a:ext cx="2282400" cy="0"/>
            </a:xfrm>
            <a:prstGeom prst="line">
              <a:avLst/>
            </a:prstGeom>
            <a:ln>
              <a:solidFill>
                <a:srgbClr val="FF43C9">
                  <a:alpha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41B625C-1D4E-48E4-8301-F13CC9634568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00" y="4149111"/>
              <a:ext cx="2282400" cy="0"/>
            </a:xfrm>
            <a:prstGeom prst="line">
              <a:avLst/>
            </a:prstGeom>
            <a:ln>
              <a:solidFill>
                <a:srgbClr val="FF43C9">
                  <a:alpha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E0B7B2A-8C71-4141-8440-B28BB04533AC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00" y="4415090"/>
              <a:ext cx="2282400" cy="0"/>
            </a:xfrm>
            <a:prstGeom prst="line">
              <a:avLst/>
            </a:prstGeom>
            <a:ln>
              <a:solidFill>
                <a:srgbClr val="FF43C9">
                  <a:alpha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3BC2547-3FBD-4000-B808-1144F91CDA6F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00" y="4681069"/>
              <a:ext cx="2282400" cy="0"/>
            </a:xfrm>
            <a:prstGeom prst="line">
              <a:avLst/>
            </a:prstGeom>
            <a:ln>
              <a:solidFill>
                <a:srgbClr val="FF43C9">
                  <a:alpha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03141D9-9229-42F6-A2C4-3CCE0655339C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00" y="4947048"/>
              <a:ext cx="2282400" cy="0"/>
            </a:xfrm>
            <a:prstGeom prst="line">
              <a:avLst/>
            </a:prstGeom>
            <a:ln>
              <a:solidFill>
                <a:srgbClr val="FF43C9">
                  <a:alpha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AF9B672-B5C5-452E-B376-A627C5221635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00" y="5213027"/>
              <a:ext cx="2282400" cy="0"/>
            </a:xfrm>
            <a:prstGeom prst="line">
              <a:avLst/>
            </a:prstGeom>
            <a:ln>
              <a:solidFill>
                <a:srgbClr val="FF43C9">
                  <a:alpha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52C460-232A-4AC0-9FFF-60E2EBC160AE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00" y="5479006"/>
              <a:ext cx="2282400" cy="0"/>
            </a:xfrm>
            <a:prstGeom prst="line">
              <a:avLst/>
            </a:prstGeom>
            <a:ln>
              <a:solidFill>
                <a:srgbClr val="FF43C9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3A31506-DD5A-43A7-9A68-8E09C31C4F60}"/>
                </a:ext>
              </a:extLst>
            </p:cNvPr>
            <p:cNvCxnSpPr>
              <a:cxnSpLocks/>
            </p:cNvCxnSpPr>
            <p:nvPr/>
          </p:nvCxnSpPr>
          <p:spPr>
            <a:xfrm>
              <a:off x="3450691" y="1634400"/>
              <a:ext cx="0" cy="4032000"/>
            </a:xfrm>
            <a:prstGeom prst="line">
              <a:avLst/>
            </a:prstGeom>
            <a:ln>
              <a:solidFill>
                <a:srgbClr val="19D3E7">
                  <a:alpha val="5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B6022CD-EC3F-4477-B7F4-A357DCA2BD07}"/>
                </a:ext>
              </a:extLst>
            </p:cNvPr>
            <p:cNvCxnSpPr>
              <a:cxnSpLocks/>
            </p:cNvCxnSpPr>
            <p:nvPr/>
          </p:nvCxnSpPr>
          <p:spPr>
            <a:xfrm>
              <a:off x="5635709" y="1634400"/>
              <a:ext cx="0" cy="4032000"/>
            </a:xfrm>
            <a:prstGeom prst="line">
              <a:avLst/>
            </a:prstGeom>
            <a:ln>
              <a:solidFill>
                <a:srgbClr val="19D3E7">
                  <a:alpha val="5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69467-22A0-4428-8815-F2D75634756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0E75D38-ED6D-451C-93CE-956991742846}" type="datetime2">
              <a:rPr lang="en-US" smtClean="0"/>
              <a:t>Sunday, February 16, 2020</a:t>
            </a:fld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272BF-27DF-4355-8561-FEA41901FA4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37195D-8532-44FA-9DD9-2D7E42F8E9A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C9036B1-B5E2-4F87-8933-BCACC4E9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8" y="432000"/>
            <a:ext cx="11339999" cy="72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529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S Regular Middle (Zoomed Top)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98" y="1152000"/>
            <a:ext cx="3240000" cy="49679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7C6E31A-4D59-415C-8936-B0FF58552FE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531997" y="1152000"/>
            <a:ext cx="3240000" cy="49679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9A6AFF-3988-4D0D-B29D-5E046D3A1E54}"/>
              </a:ext>
            </a:extLst>
          </p:cNvPr>
          <p:cNvGrpSpPr/>
          <p:nvPr userDrawn="1"/>
        </p:nvGrpSpPr>
        <p:grpSpPr>
          <a:xfrm>
            <a:off x="3749146" y="983725"/>
            <a:ext cx="4693709" cy="5429863"/>
            <a:chOff x="215900" y="983725"/>
            <a:chExt cx="4693709" cy="5429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BC8829C-8C4C-45B4-AA66-B96A16090C36}"/>
                </a:ext>
              </a:extLst>
            </p:cNvPr>
            <p:cNvGrpSpPr/>
            <p:nvPr userDrawn="1"/>
          </p:nvGrpSpPr>
          <p:grpSpPr>
            <a:xfrm>
              <a:off x="431998" y="983725"/>
              <a:ext cx="4320000" cy="5404163"/>
              <a:chOff x="431998" y="1009125"/>
              <a:chExt cx="4320000" cy="5404163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7B5667D6-2836-4B31-9514-3EED1CE11CC5}"/>
                  </a:ext>
                </a:extLst>
              </p:cNvPr>
              <p:cNvSpPr/>
              <p:nvPr/>
            </p:nvSpPr>
            <p:spPr>
              <a:xfrm>
                <a:off x="483768" y="1009125"/>
                <a:ext cx="4224983" cy="5404163"/>
              </a:xfrm>
              <a:custGeom>
                <a:avLst/>
                <a:gdLst>
                  <a:gd name="connsiteX0" fmla="*/ 547685 w 4224983"/>
                  <a:gd name="connsiteY0" fmla="*/ 0 h 5404163"/>
                  <a:gd name="connsiteX1" fmla="*/ 3677298 w 4224983"/>
                  <a:gd name="connsiteY1" fmla="*/ 0 h 5404163"/>
                  <a:gd name="connsiteX2" fmla="*/ 4224983 w 4224983"/>
                  <a:gd name="connsiteY2" fmla="*/ 547685 h 5404163"/>
                  <a:gd name="connsiteX3" fmla="*/ 4224983 w 4224983"/>
                  <a:gd name="connsiteY3" fmla="*/ 5404163 h 5404163"/>
                  <a:gd name="connsiteX4" fmla="*/ 0 w 4224983"/>
                  <a:gd name="connsiteY4" fmla="*/ 5404163 h 5404163"/>
                  <a:gd name="connsiteX5" fmla="*/ 0 w 4224983"/>
                  <a:gd name="connsiteY5" fmla="*/ 547685 h 5404163"/>
                  <a:gd name="connsiteX6" fmla="*/ 547685 w 4224983"/>
                  <a:gd name="connsiteY6" fmla="*/ 0 h 5404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24983" h="5404163">
                    <a:moveTo>
                      <a:pt x="547685" y="0"/>
                    </a:moveTo>
                    <a:lnTo>
                      <a:pt x="3677298" y="0"/>
                    </a:lnTo>
                    <a:cubicBezTo>
                      <a:pt x="3979776" y="0"/>
                      <a:pt x="4224983" y="245207"/>
                      <a:pt x="4224983" y="547685"/>
                    </a:cubicBezTo>
                    <a:lnTo>
                      <a:pt x="4224983" y="5404163"/>
                    </a:lnTo>
                    <a:lnTo>
                      <a:pt x="0" y="5404163"/>
                    </a:lnTo>
                    <a:lnTo>
                      <a:pt x="0" y="547685"/>
                    </a:lnTo>
                    <a:cubicBezTo>
                      <a:pt x="0" y="245207"/>
                      <a:pt x="245207" y="0"/>
                      <a:pt x="54768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175">
                <a:noFill/>
              </a:ln>
              <a:scene3d>
                <a:camera prst="isometricLeftDown">
                  <a:rot lat="0" lon="0" rev="0"/>
                </a:camera>
                <a:lightRig rig="threePt" dir="t"/>
              </a:scene3d>
              <a:sp3d extrusionH="63500">
                <a:bevelT w="0" h="0"/>
                <a:bevelB w="0" h="444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ZA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EF7AEDF-0FFD-4D52-ACD1-0AC236C26198}"/>
                  </a:ext>
                </a:extLst>
              </p:cNvPr>
              <p:cNvSpPr/>
              <p:nvPr/>
            </p:nvSpPr>
            <p:spPr>
              <a:xfrm>
                <a:off x="590460" y="1101594"/>
                <a:ext cx="4011599" cy="5311693"/>
              </a:xfrm>
              <a:custGeom>
                <a:avLst/>
                <a:gdLst>
                  <a:gd name="connsiteX0" fmla="*/ 427556 w 4011599"/>
                  <a:gd name="connsiteY0" fmla="*/ 0 h 5311693"/>
                  <a:gd name="connsiteX1" fmla="*/ 3584043 w 4011599"/>
                  <a:gd name="connsiteY1" fmla="*/ 0 h 5311693"/>
                  <a:gd name="connsiteX2" fmla="*/ 4011599 w 4011599"/>
                  <a:gd name="connsiteY2" fmla="*/ 427556 h 5311693"/>
                  <a:gd name="connsiteX3" fmla="*/ 4011599 w 4011599"/>
                  <a:gd name="connsiteY3" fmla="*/ 5311693 h 5311693"/>
                  <a:gd name="connsiteX4" fmla="*/ 0 w 4011599"/>
                  <a:gd name="connsiteY4" fmla="*/ 5311693 h 5311693"/>
                  <a:gd name="connsiteX5" fmla="*/ 0 w 4011599"/>
                  <a:gd name="connsiteY5" fmla="*/ 427556 h 5311693"/>
                  <a:gd name="connsiteX6" fmla="*/ 427556 w 4011599"/>
                  <a:gd name="connsiteY6" fmla="*/ 0 h 5311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11599" h="5311693">
                    <a:moveTo>
                      <a:pt x="427556" y="0"/>
                    </a:moveTo>
                    <a:lnTo>
                      <a:pt x="3584043" y="0"/>
                    </a:lnTo>
                    <a:cubicBezTo>
                      <a:pt x="3820176" y="0"/>
                      <a:pt x="4011599" y="191423"/>
                      <a:pt x="4011599" y="427556"/>
                    </a:cubicBezTo>
                    <a:lnTo>
                      <a:pt x="4011599" y="5311693"/>
                    </a:lnTo>
                    <a:lnTo>
                      <a:pt x="0" y="5311693"/>
                    </a:lnTo>
                    <a:lnTo>
                      <a:pt x="0" y="427556"/>
                    </a:lnTo>
                    <a:cubicBezTo>
                      <a:pt x="0" y="191423"/>
                      <a:pt x="191423" y="0"/>
                      <a:pt x="42755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75000"/>
                  </a:schemeClr>
                </a:solidFill>
              </a:ln>
              <a:scene3d>
                <a:camera prst="isometricLeftDown">
                  <a:rot lat="0" lon="0" rev="0"/>
                </a:camera>
                <a:lightRig rig="threePt" dir="t"/>
              </a:scene3d>
              <a:sp3d extrusionH="63500">
                <a:bevelT w="0" h="0"/>
                <a:bevelB w="0" h="444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ZA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2862AC5-E6CC-4DDB-A4B1-6B53446624BE}"/>
                  </a:ext>
                </a:extLst>
              </p:cNvPr>
              <p:cNvSpPr/>
              <p:nvPr/>
            </p:nvSpPr>
            <p:spPr>
              <a:xfrm>
                <a:off x="2556180" y="1260391"/>
                <a:ext cx="80160" cy="801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>
                <a:noFill/>
              </a:ln>
              <a:scene3d>
                <a:camera prst="isometricLeftDown">
                  <a:rot lat="0" lon="0" rev="0"/>
                </a:camera>
                <a:lightRig rig="threePt" dir="t"/>
              </a:scene3d>
              <a:sp3d extrusionH="63500">
                <a:bevelT w="0" h="0"/>
                <a:bevelB w="0" h="444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AA8196F-2B96-47CC-8913-3445FD5B3CD7}"/>
                  </a:ext>
                </a:extLst>
              </p:cNvPr>
              <p:cNvGrpSpPr/>
              <p:nvPr userDrawn="1"/>
            </p:nvGrpSpPr>
            <p:grpSpPr>
              <a:xfrm>
                <a:off x="431998" y="1502450"/>
                <a:ext cx="4320000" cy="2805294"/>
                <a:chOff x="431998" y="1502450"/>
                <a:chExt cx="4320000" cy="2805294"/>
              </a:xfrm>
            </p:grpSpPr>
            <p:sp>
              <p:nvSpPr>
                <p:cNvPr id="30" name="Rounded Rectangle 17">
                  <a:extLst>
                    <a:ext uri="{FF2B5EF4-FFF2-40B4-BE49-F238E27FC236}">
                      <a16:creationId xmlns:a16="http://schemas.microsoft.com/office/drawing/2014/main" id="{16F82D76-C198-4F01-A370-DBB5CA81C4D9}"/>
                    </a:ext>
                  </a:extLst>
                </p:cNvPr>
                <p:cNvSpPr/>
                <p:nvPr/>
              </p:nvSpPr>
              <p:spPr>
                <a:xfrm rot="5400000">
                  <a:off x="4390311" y="3126176"/>
                  <a:ext cx="625220" cy="98155"/>
                </a:xfrm>
                <a:prstGeom prst="roundRect">
                  <a:avLst>
                    <a:gd name="adj" fmla="val 16132"/>
                  </a:avLst>
                </a:prstGeom>
                <a:solidFill>
                  <a:schemeClr val="bg2">
                    <a:lumMod val="90000"/>
                  </a:schemeClr>
                </a:solidFill>
                <a:ln w="15875">
                  <a:noFill/>
                </a:ln>
                <a:scene3d>
                  <a:camera prst="isometricLeftDown">
                    <a:rot lat="0" lon="0" rev="0"/>
                  </a:camera>
                  <a:lightRig rig="threePt" dir="t"/>
                </a:scene3d>
                <a:sp3d extrusionH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1" name="Rounded Rectangle 20">
                  <a:extLst>
                    <a:ext uri="{FF2B5EF4-FFF2-40B4-BE49-F238E27FC236}">
                      <a16:creationId xmlns:a16="http://schemas.microsoft.com/office/drawing/2014/main" id="{761A79FB-F224-428D-9223-14E2CC8E4FF0}"/>
                    </a:ext>
                  </a:extLst>
                </p:cNvPr>
                <p:cNvSpPr/>
                <p:nvPr/>
              </p:nvSpPr>
              <p:spPr>
                <a:xfrm rot="5400000">
                  <a:off x="152301" y="3909278"/>
                  <a:ext cx="685427" cy="1115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90000"/>
                  </a:schemeClr>
                </a:solidFill>
                <a:ln w="15875">
                  <a:noFill/>
                </a:ln>
                <a:scene3d>
                  <a:camera prst="isometricLeftDown">
                    <a:rot lat="0" lon="0" rev="0"/>
                  </a:camera>
                  <a:lightRig rig="threePt" dir="t"/>
                </a:scene3d>
                <a:sp3d extrusionH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2" name="Rounded Rectangle 3">
                  <a:extLst>
                    <a:ext uri="{FF2B5EF4-FFF2-40B4-BE49-F238E27FC236}">
                      <a16:creationId xmlns:a16="http://schemas.microsoft.com/office/drawing/2014/main" id="{E5E593CA-D4AE-4CC5-AD2E-852DBAFEDE83}"/>
                    </a:ext>
                  </a:extLst>
                </p:cNvPr>
                <p:cNvSpPr/>
                <p:nvPr/>
              </p:nvSpPr>
              <p:spPr>
                <a:xfrm rot="5400000">
                  <a:off x="296519" y="2238496"/>
                  <a:ext cx="353580" cy="8262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90000"/>
                  </a:schemeClr>
                </a:solidFill>
                <a:ln w="15875">
                  <a:noFill/>
                </a:ln>
                <a:scene3d>
                  <a:camera prst="isometricLeftDown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3" name="Rounded Rectangle 4">
                  <a:extLst>
                    <a:ext uri="{FF2B5EF4-FFF2-40B4-BE49-F238E27FC236}">
                      <a16:creationId xmlns:a16="http://schemas.microsoft.com/office/drawing/2014/main" id="{02B027C0-341C-49F0-82ED-021E3C9EBEA0}"/>
                    </a:ext>
                  </a:extLst>
                </p:cNvPr>
                <p:cNvSpPr/>
                <p:nvPr/>
              </p:nvSpPr>
              <p:spPr>
                <a:xfrm rot="5400000">
                  <a:off x="176089" y="3113184"/>
                  <a:ext cx="630587" cy="11877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90000"/>
                  </a:schemeClr>
                </a:solidFill>
                <a:ln w="15875">
                  <a:noFill/>
                </a:ln>
                <a:scene3d>
                  <a:camera prst="isometricLeftDown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B9D5BD63-D7E9-4734-B2C7-7402DE172AF5}"/>
                    </a:ext>
                  </a:extLst>
                </p:cNvPr>
                <p:cNvSpPr/>
                <p:nvPr/>
              </p:nvSpPr>
              <p:spPr>
                <a:xfrm>
                  <a:off x="1858304" y="1502450"/>
                  <a:ext cx="129096" cy="131691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noFill/>
                </a:ln>
                <a:scene3d>
                  <a:camera prst="isometricLeftDown">
                    <a:rot lat="0" lon="0" rev="0"/>
                  </a:camera>
                  <a:lightRig rig="threePt" dir="t"/>
                </a:scene3d>
                <a:sp3d extrusionH="63500">
                  <a:bevelT w="0" h="0"/>
                  <a:bevelB w="0" h="444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" name="Rounded Rectangle 11">
                  <a:extLst>
                    <a:ext uri="{FF2B5EF4-FFF2-40B4-BE49-F238E27FC236}">
                      <a16:creationId xmlns:a16="http://schemas.microsoft.com/office/drawing/2014/main" id="{3A41EBF7-1E51-4558-8AED-0A25C5E76CF1}"/>
                    </a:ext>
                  </a:extLst>
                </p:cNvPr>
                <p:cNvSpPr/>
                <p:nvPr/>
              </p:nvSpPr>
              <p:spPr>
                <a:xfrm>
                  <a:off x="2239087" y="1537427"/>
                  <a:ext cx="714334" cy="564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 w="15875">
                  <a:noFill/>
                </a:ln>
                <a:scene3d>
                  <a:camera prst="isometricLeftDown">
                    <a:rot lat="0" lon="0" rev="0"/>
                  </a:camera>
                  <a:lightRig rig="threePt" dir="t"/>
                </a:scene3d>
                <a:sp3d extrusionH="63500">
                  <a:bevelT w="0" h="0"/>
                  <a:bevelB w="0" h="444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79DBC48-AF81-4716-AFC9-4F50FBFDEEC1}"/>
                  </a:ext>
                </a:extLst>
              </p:cNvPr>
              <p:cNvSpPr/>
              <p:nvPr/>
            </p:nvSpPr>
            <p:spPr>
              <a:xfrm>
                <a:off x="720838" y="2036649"/>
                <a:ext cx="3750831" cy="4376638"/>
              </a:xfrm>
              <a:custGeom>
                <a:avLst/>
                <a:gdLst>
                  <a:gd name="connsiteX0" fmla="*/ 55362 w 3750831"/>
                  <a:gd name="connsiteY0" fmla="*/ 0 h 4376638"/>
                  <a:gd name="connsiteX1" fmla="*/ 3695469 w 3750831"/>
                  <a:gd name="connsiteY1" fmla="*/ 0 h 4376638"/>
                  <a:gd name="connsiteX2" fmla="*/ 3750831 w 3750831"/>
                  <a:gd name="connsiteY2" fmla="*/ 55362 h 4376638"/>
                  <a:gd name="connsiteX3" fmla="*/ 3750831 w 3750831"/>
                  <a:gd name="connsiteY3" fmla="*/ 4376638 h 4376638"/>
                  <a:gd name="connsiteX4" fmla="*/ 0 w 3750831"/>
                  <a:gd name="connsiteY4" fmla="*/ 4376638 h 4376638"/>
                  <a:gd name="connsiteX5" fmla="*/ 0 w 3750831"/>
                  <a:gd name="connsiteY5" fmla="*/ 55362 h 4376638"/>
                  <a:gd name="connsiteX6" fmla="*/ 55362 w 3750831"/>
                  <a:gd name="connsiteY6" fmla="*/ 0 h 4376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0831" h="4376638">
                    <a:moveTo>
                      <a:pt x="55362" y="0"/>
                    </a:moveTo>
                    <a:lnTo>
                      <a:pt x="3695469" y="0"/>
                    </a:lnTo>
                    <a:cubicBezTo>
                      <a:pt x="3726045" y="0"/>
                      <a:pt x="3750831" y="24786"/>
                      <a:pt x="3750831" y="55362"/>
                    </a:cubicBezTo>
                    <a:lnTo>
                      <a:pt x="3750831" y="4376638"/>
                    </a:lnTo>
                    <a:lnTo>
                      <a:pt x="0" y="4376638"/>
                    </a:lnTo>
                    <a:lnTo>
                      <a:pt x="0" y="55362"/>
                    </a:lnTo>
                    <a:cubicBezTo>
                      <a:pt x="0" y="24786"/>
                      <a:pt x="24786" y="0"/>
                      <a:pt x="55362" y="0"/>
                    </a:cubicBezTo>
                    <a:close/>
                  </a:path>
                </a:pathLst>
              </a:custGeom>
              <a:noFill/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ZA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75F686-1BEA-4758-9066-7B888D043DBC}"/>
                </a:ext>
              </a:extLst>
            </p:cNvPr>
            <p:cNvSpPr/>
            <p:nvPr userDrawn="1"/>
          </p:nvSpPr>
          <p:spPr>
            <a:xfrm>
              <a:off x="215900" y="4600575"/>
              <a:ext cx="4693709" cy="1813013"/>
            </a:xfrm>
            <a:prstGeom prst="rect">
              <a:avLst/>
            </a:prstGeom>
            <a:gradFill>
              <a:gsLst>
                <a:gs pos="95000">
                  <a:srgbClr val="F1F3F4"/>
                </a:gs>
                <a:gs pos="0">
                  <a:srgbClr val="F1F3F4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A8AED7EC-4EE8-46ED-AB39-9DB8C6349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8" y="432000"/>
            <a:ext cx="11339999" cy="72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B17377A-8A9E-4FF2-86BD-4039B61CBB2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76A74899-1E11-4359-891A-379D38177806}" type="datetime2">
              <a:rPr lang="en-US" smtClean="0"/>
              <a:t>Sunday, February 16, 2020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3289A40-66C3-4E2F-B53B-0D69D986851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EF2F00D-6550-4DEE-9662-5F87FB46F6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472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S Regular Middle (Zoomed Bottom)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CEF7A00-5A4B-4B29-BB96-31BBF63A0DB6}"/>
              </a:ext>
            </a:extLst>
          </p:cNvPr>
          <p:cNvGrpSpPr/>
          <p:nvPr userDrawn="1"/>
        </p:nvGrpSpPr>
        <p:grpSpPr>
          <a:xfrm>
            <a:off x="3749146" y="982600"/>
            <a:ext cx="4693709" cy="5369506"/>
            <a:chOff x="215900" y="982600"/>
            <a:chExt cx="4693709" cy="536950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F26E0C3-C384-491D-9AEE-E25ED15D6C51}"/>
                </a:ext>
              </a:extLst>
            </p:cNvPr>
            <p:cNvGrpSpPr/>
            <p:nvPr userDrawn="1"/>
          </p:nvGrpSpPr>
          <p:grpSpPr>
            <a:xfrm>
              <a:off x="483769" y="1008000"/>
              <a:ext cx="4224983" cy="5344106"/>
              <a:chOff x="483769" y="961748"/>
              <a:chExt cx="4224983" cy="5344106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839AE1B-9A4B-47A7-A11A-AF97BF1D6ADB}"/>
                  </a:ext>
                </a:extLst>
              </p:cNvPr>
              <p:cNvSpPr/>
              <p:nvPr/>
            </p:nvSpPr>
            <p:spPr>
              <a:xfrm>
                <a:off x="483769" y="961748"/>
                <a:ext cx="4224983" cy="5344106"/>
              </a:xfrm>
              <a:custGeom>
                <a:avLst/>
                <a:gdLst>
                  <a:gd name="connsiteX0" fmla="*/ 0 w 4224983"/>
                  <a:gd name="connsiteY0" fmla="*/ 0 h 5344106"/>
                  <a:gd name="connsiteX1" fmla="*/ 4224983 w 4224983"/>
                  <a:gd name="connsiteY1" fmla="*/ 0 h 5344106"/>
                  <a:gd name="connsiteX2" fmla="*/ 4224983 w 4224983"/>
                  <a:gd name="connsiteY2" fmla="*/ 4796421 h 5344106"/>
                  <a:gd name="connsiteX3" fmla="*/ 3677298 w 4224983"/>
                  <a:gd name="connsiteY3" fmla="*/ 5344106 h 5344106"/>
                  <a:gd name="connsiteX4" fmla="*/ 547685 w 4224983"/>
                  <a:gd name="connsiteY4" fmla="*/ 5344106 h 5344106"/>
                  <a:gd name="connsiteX5" fmla="*/ 0 w 4224983"/>
                  <a:gd name="connsiteY5" fmla="*/ 4796421 h 5344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24983" h="5344106">
                    <a:moveTo>
                      <a:pt x="0" y="0"/>
                    </a:moveTo>
                    <a:lnTo>
                      <a:pt x="4224983" y="0"/>
                    </a:lnTo>
                    <a:lnTo>
                      <a:pt x="4224983" y="4796421"/>
                    </a:lnTo>
                    <a:cubicBezTo>
                      <a:pt x="4224983" y="5098899"/>
                      <a:pt x="3979776" y="5344106"/>
                      <a:pt x="3677298" y="5344106"/>
                    </a:cubicBezTo>
                    <a:lnTo>
                      <a:pt x="547685" y="5344106"/>
                    </a:lnTo>
                    <a:cubicBezTo>
                      <a:pt x="245207" y="5344106"/>
                      <a:pt x="0" y="5098899"/>
                      <a:pt x="0" y="479642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175">
                <a:noFill/>
              </a:ln>
              <a:scene3d>
                <a:camera prst="isometricLeftDown">
                  <a:rot lat="0" lon="0" rev="0"/>
                </a:camera>
                <a:lightRig rig="threePt" dir="t"/>
              </a:scene3d>
              <a:sp3d extrusionH="63500">
                <a:bevelT w="0" h="0"/>
                <a:bevelB w="0" h="444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ZA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C1637DB-EE5D-4E40-B3C3-7ED5CD21200C}"/>
                  </a:ext>
                </a:extLst>
              </p:cNvPr>
              <p:cNvSpPr/>
              <p:nvPr/>
            </p:nvSpPr>
            <p:spPr>
              <a:xfrm>
                <a:off x="590461" y="961748"/>
                <a:ext cx="4011599" cy="5244529"/>
              </a:xfrm>
              <a:custGeom>
                <a:avLst/>
                <a:gdLst>
                  <a:gd name="connsiteX0" fmla="*/ 0 w 4011599"/>
                  <a:gd name="connsiteY0" fmla="*/ 0 h 5244529"/>
                  <a:gd name="connsiteX1" fmla="*/ 4011599 w 4011599"/>
                  <a:gd name="connsiteY1" fmla="*/ 0 h 5244529"/>
                  <a:gd name="connsiteX2" fmla="*/ 4011599 w 4011599"/>
                  <a:gd name="connsiteY2" fmla="*/ 4816973 h 5244529"/>
                  <a:gd name="connsiteX3" fmla="*/ 3584043 w 4011599"/>
                  <a:gd name="connsiteY3" fmla="*/ 5244529 h 5244529"/>
                  <a:gd name="connsiteX4" fmla="*/ 427556 w 4011599"/>
                  <a:gd name="connsiteY4" fmla="*/ 5244529 h 5244529"/>
                  <a:gd name="connsiteX5" fmla="*/ 0 w 4011599"/>
                  <a:gd name="connsiteY5" fmla="*/ 4816973 h 5244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11599" h="5244529">
                    <a:moveTo>
                      <a:pt x="0" y="0"/>
                    </a:moveTo>
                    <a:lnTo>
                      <a:pt x="4011599" y="0"/>
                    </a:lnTo>
                    <a:lnTo>
                      <a:pt x="4011599" y="4816973"/>
                    </a:lnTo>
                    <a:cubicBezTo>
                      <a:pt x="4011599" y="5053106"/>
                      <a:pt x="3820176" y="5244529"/>
                      <a:pt x="3584043" y="5244529"/>
                    </a:cubicBezTo>
                    <a:lnTo>
                      <a:pt x="427556" y="5244529"/>
                    </a:lnTo>
                    <a:cubicBezTo>
                      <a:pt x="191423" y="5244529"/>
                      <a:pt x="0" y="5053106"/>
                      <a:pt x="0" y="4816973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75000"/>
                  </a:schemeClr>
                </a:solidFill>
              </a:ln>
              <a:scene3d>
                <a:camera prst="isometricLeftDown">
                  <a:rot lat="0" lon="0" rev="0"/>
                </a:camera>
                <a:lightRig rig="threePt" dir="t"/>
              </a:scene3d>
              <a:sp3d extrusionH="63500">
                <a:bevelT w="0" h="0"/>
                <a:bevelB w="0" h="444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ZA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1FBA7DD-104E-4CB7-BD21-6F9BF3A3A940}"/>
                  </a:ext>
                </a:extLst>
              </p:cNvPr>
              <p:cNvSpPr/>
              <p:nvPr/>
            </p:nvSpPr>
            <p:spPr>
              <a:xfrm rot="8100000">
                <a:off x="2251233" y="5412563"/>
                <a:ext cx="690057" cy="690059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bg2">
                    <a:lumMod val="75000"/>
                  </a:schemeClr>
                </a:solidFill>
              </a:ln>
              <a:scene3d>
                <a:camera prst="isometricLeftDown">
                  <a:rot lat="0" lon="0" rev="0"/>
                </a:camera>
                <a:lightRig rig="threePt" dir="t"/>
              </a:scene3d>
              <a:sp3d extrusionH="63500">
                <a:bevelT w="0" h="0"/>
                <a:bevelB w="0" h="444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26BE8E8-EF47-4571-A9AE-30C17B11A084}"/>
                  </a:ext>
                </a:extLst>
              </p:cNvPr>
              <p:cNvSpPr/>
              <p:nvPr/>
            </p:nvSpPr>
            <p:spPr>
              <a:xfrm>
                <a:off x="720839" y="961749"/>
                <a:ext cx="3750831" cy="4336905"/>
              </a:xfrm>
              <a:custGeom>
                <a:avLst/>
                <a:gdLst>
                  <a:gd name="connsiteX0" fmla="*/ 0 w 3750831"/>
                  <a:gd name="connsiteY0" fmla="*/ 0 h 4336905"/>
                  <a:gd name="connsiteX1" fmla="*/ 3750831 w 3750831"/>
                  <a:gd name="connsiteY1" fmla="*/ 0 h 4336905"/>
                  <a:gd name="connsiteX2" fmla="*/ 3750831 w 3750831"/>
                  <a:gd name="connsiteY2" fmla="*/ 4281543 h 4336905"/>
                  <a:gd name="connsiteX3" fmla="*/ 3695469 w 3750831"/>
                  <a:gd name="connsiteY3" fmla="*/ 4336905 h 4336905"/>
                  <a:gd name="connsiteX4" fmla="*/ 55362 w 3750831"/>
                  <a:gd name="connsiteY4" fmla="*/ 4336905 h 4336905"/>
                  <a:gd name="connsiteX5" fmla="*/ 0 w 3750831"/>
                  <a:gd name="connsiteY5" fmla="*/ 4281543 h 4336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50831" h="4336905">
                    <a:moveTo>
                      <a:pt x="0" y="0"/>
                    </a:moveTo>
                    <a:lnTo>
                      <a:pt x="3750831" y="0"/>
                    </a:lnTo>
                    <a:lnTo>
                      <a:pt x="3750831" y="4281543"/>
                    </a:lnTo>
                    <a:cubicBezTo>
                      <a:pt x="3750831" y="4312119"/>
                      <a:pt x="3726045" y="4336905"/>
                      <a:pt x="3695469" y="4336905"/>
                    </a:cubicBezTo>
                    <a:lnTo>
                      <a:pt x="55362" y="4336905"/>
                    </a:lnTo>
                    <a:cubicBezTo>
                      <a:pt x="24786" y="4336905"/>
                      <a:pt x="0" y="4312119"/>
                      <a:pt x="0" y="4281543"/>
                    </a:cubicBezTo>
                    <a:close/>
                  </a:path>
                </a:pathLst>
              </a:custGeom>
              <a:noFill/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ZA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EBA371-3F5B-497B-9E39-0824264B83C6}"/>
                </a:ext>
              </a:extLst>
            </p:cNvPr>
            <p:cNvSpPr/>
            <p:nvPr userDrawn="1"/>
          </p:nvSpPr>
          <p:spPr>
            <a:xfrm rot="10800000">
              <a:off x="215900" y="982600"/>
              <a:ext cx="4693709" cy="1813013"/>
            </a:xfrm>
            <a:prstGeom prst="rect">
              <a:avLst/>
            </a:prstGeom>
            <a:gradFill>
              <a:gsLst>
                <a:gs pos="95000">
                  <a:srgbClr val="F1F3F4"/>
                </a:gs>
                <a:gs pos="0">
                  <a:srgbClr val="F1F3F4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98" y="1152000"/>
            <a:ext cx="3240000" cy="49679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7C6E31A-4D59-415C-8936-B0FF58552FE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531997" y="1152000"/>
            <a:ext cx="3240000" cy="49679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EAA4FA-E4AD-4ABD-990F-29E93EF6557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71FECF05-DDDD-471C-9522-0A97A50E2536}" type="datetime2">
              <a:rPr lang="en-US" smtClean="0"/>
              <a:t>Sunday, February 16, 2020</a:t>
            </a:fld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FCC46-0FDD-4B8A-A971-6BC6F9CFB38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AE732-51FF-4F3D-9AAD-AD48B84090E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0A0F374-5E6F-4F2D-88B9-A74932309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8" y="432000"/>
            <a:ext cx="11339999" cy="72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020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S Regular Middle (Zoomed Middle)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7C6E31A-4D59-415C-8936-B0FF58552FE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531997" y="1152000"/>
            <a:ext cx="3240000" cy="49679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73B6820-48CD-465A-A2CF-FC0E7C4D445A}"/>
              </a:ext>
            </a:extLst>
          </p:cNvPr>
          <p:cNvGrpSpPr/>
          <p:nvPr userDrawn="1"/>
        </p:nvGrpSpPr>
        <p:grpSpPr>
          <a:xfrm>
            <a:off x="3936000" y="-52659"/>
            <a:ext cx="4320000" cy="6928614"/>
            <a:chOff x="432000" y="-52659"/>
            <a:chExt cx="4320000" cy="6928614"/>
          </a:xfrm>
        </p:grpSpPr>
        <p:sp>
          <p:nvSpPr>
            <p:cNvPr id="16" name="Rounded Rectangle 17">
              <a:extLst>
                <a:ext uri="{FF2B5EF4-FFF2-40B4-BE49-F238E27FC236}">
                  <a16:creationId xmlns:a16="http://schemas.microsoft.com/office/drawing/2014/main" id="{EFF1F929-4AD0-4422-99E8-83A1D34CCAF0}"/>
                </a:ext>
              </a:extLst>
            </p:cNvPr>
            <p:cNvSpPr/>
            <p:nvPr userDrawn="1"/>
          </p:nvSpPr>
          <p:spPr>
            <a:xfrm rot="5400000">
              <a:off x="4390313" y="1214375"/>
              <a:ext cx="625220" cy="98155"/>
            </a:xfrm>
            <a:prstGeom prst="roundRect">
              <a:avLst>
                <a:gd name="adj" fmla="val 16132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" name="Rounded Rectangle 20">
              <a:extLst>
                <a:ext uri="{FF2B5EF4-FFF2-40B4-BE49-F238E27FC236}">
                  <a16:creationId xmlns:a16="http://schemas.microsoft.com/office/drawing/2014/main" id="{20EBA393-D84E-4B63-BDCA-8D81950C00BE}"/>
                </a:ext>
              </a:extLst>
            </p:cNvPr>
            <p:cNvSpPr/>
            <p:nvPr userDrawn="1"/>
          </p:nvSpPr>
          <p:spPr>
            <a:xfrm rot="5400000">
              <a:off x="152303" y="1997477"/>
              <a:ext cx="685427" cy="111505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" name="Rounded Rectangle 3">
              <a:extLst>
                <a:ext uri="{FF2B5EF4-FFF2-40B4-BE49-F238E27FC236}">
                  <a16:creationId xmlns:a16="http://schemas.microsoft.com/office/drawing/2014/main" id="{5AB01FAC-D5E7-4032-BAB4-1F663E15D853}"/>
                </a:ext>
              </a:extLst>
            </p:cNvPr>
            <p:cNvSpPr/>
            <p:nvPr userDrawn="1"/>
          </p:nvSpPr>
          <p:spPr>
            <a:xfrm rot="5400000">
              <a:off x="296521" y="326695"/>
              <a:ext cx="353580" cy="82621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" name="Rounded Rectangle 4">
              <a:extLst>
                <a:ext uri="{FF2B5EF4-FFF2-40B4-BE49-F238E27FC236}">
                  <a16:creationId xmlns:a16="http://schemas.microsoft.com/office/drawing/2014/main" id="{57677C59-5DC7-4FA2-97FF-2F1604809A06}"/>
                </a:ext>
              </a:extLst>
            </p:cNvPr>
            <p:cNvSpPr/>
            <p:nvPr userDrawn="1"/>
          </p:nvSpPr>
          <p:spPr>
            <a:xfrm rot="5400000">
              <a:off x="176091" y="1201383"/>
              <a:ext cx="630587" cy="11877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480F77D-C084-4362-BB81-F4C122CD488E}"/>
                </a:ext>
              </a:extLst>
            </p:cNvPr>
            <p:cNvSpPr/>
            <p:nvPr userDrawn="1"/>
          </p:nvSpPr>
          <p:spPr>
            <a:xfrm>
              <a:off x="483770" y="-52659"/>
              <a:ext cx="4224983" cy="6928614"/>
            </a:xfrm>
            <a:custGeom>
              <a:avLst/>
              <a:gdLst>
                <a:gd name="connsiteX0" fmla="*/ 0 w 4224983"/>
                <a:gd name="connsiteY0" fmla="*/ 0 h 6928614"/>
                <a:gd name="connsiteX1" fmla="*/ 4224983 w 4224983"/>
                <a:gd name="connsiteY1" fmla="*/ 0 h 6928614"/>
                <a:gd name="connsiteX2" fmla="*/ 4224983 w 4224983"/>
                <a:gd name="connsiteY2" fmla="*/ 6928614 h 6928614"/>
                <a:gd name="connsiteX3" fmla="*/ 0 w 4224983"/>
                <a:gd name="connsiteY3" fmla="*/ 6928614 h 6928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4983" h="6928614">
                  <a:moveTo>
                    <a:pt x="0" y="0"/>
                  </a:moveTo>
                  <a:lnTo>
                    <a:pt x="4224983" y="0"/>
                  </a:lnTo>
                  <a:lnTo>
                    <a:pt x="4224983" y="6928614"/>
                  </a:lnTo>
                  <a:lnTo>
                    <a:pt x="0" y="6928614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ZA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01BA30-D1AC-4E1E-9013-242EF1472D0F}"/>
                </a:ext>
              </a:extLst>
            </p:cNvPr>
            <p:cNvSpPr/>
            <p:nvPr userDrawn="1"/>
          </p:nvSpPr>
          <p:spPr>
            <a:xfrm>
              <a:off x="590462" y="-52659"/>
              <a:ext cx="4011599" cy="6928614"/>
            </a:xfrm>
            <a:custGeom>
              <a:avLst/>
              <a:gdLst>
                <a:gd name="connsiteX0" fmla="*/ 0 w 4011599"/>
                <a:gd name="connsiteY0" fmla="*/ 0 h 6928614"/>
                <a:gd name="connsiteX1" fmla="*/ 4011599 w 4011599"/>
                <a:gd name="connsiteY1" fmla="*/ 0 h 6928614"/>
                <a:gd name="connsiteX2" fmla="*/ 4011599 w 4011599"/>
                <a:gd name="connsiteY2" fmla="*/ 6928614 h 6928614"/>
                <a:gd name="connsiteX3" fmla="*/ 0 w 4011599"/>
                <a:gd name="connsiteY3" fmla="*/ 6928614 h 6928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1599" h="6928614">
                  <a:moveTo>
                    <a:pt x="0" y="0"/>
                  </a:moveTo>
                  <a:lnTo>
                    <a:pt x="4011599" y="0"/>
                  </a:lnTo>
                  <a:lnTo>
                    <a:pt x="4011599" y="6928614"/>
                  </a:lnTo>
                  <a:lnTo>
                    <a:pt x="0" y="6928614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ZA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2C0314B-6F9E-424E-A9E8-FC2D2FD88294}"/>
                </a:ext>
              </a:extLst>
            </p:cNvPr>
            <p:cNvSpPr/>
            <p:nvPr/>
          </p:nvSpPr>
          <p:spPr>
            <a:xfrm>
              <a:off x="720840" y="114686"/>
              <a:ext cx="3750831" cy="6628628"/>
            </a:xfrm>
            <a:prstGeom prst="roundRect">
              <a:avLst>
                <a:gd name="adj" fmla="val 1476"/>
              </a:avLst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8A8523C-D2CC-44EA-BEBB-19B611266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1152000"/>
            <a:ext cx="3240000" cy="720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0DDC0-F14B-4C71-AA22-7E18EAA47EB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8EB3A25-EBB0-4313-96AC-6062AF621C16}" type="datetime2">
              <a:rPr lang="en-US" smtClean="0"/>
              <a:t>Sunday, February 16, 2020</a:t>
            </a:fld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FFBD9-F630-4504-8D94-104A30B9B96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27123-403F-4407-94D2-E3F8411A499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160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>
            <a:extLst>
              <a:ext uri="{FF2B5EF4-FFF2-40B4-BE49-F238E27FC236}">
                <a16:creationId xmlns:a16="http://schemas.microsoft.com/office/drawing/2014/main" id="{F4280D37-32E6-4A9F-96A4-F1B7E2D74173}"/>
              </a:ext>
            </a:extLst>
          </p:cNvPr>
          <p:cNvSpPr/>
          <p:nvPr userDrawn="1"/>
        </p:nvSpPr>
        <p:spPr>
          <a:xfrm>
            <a:off x="0" y="0"/>
            <a:ext cx="12191999" cy="17971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C823B3D4-D937-4CF7-A466-B8FC9501CDE9}"/>
              </a:ext>
            </a:extLst>
          </p:cNvPr>
          <p:cNvSpPr/>
          <p:nvPr userDrawn="1"/>
        </p:nvSpPr>
        <p:spPr>
          <a:xfrm>
            <a:off x="1" y="6412270"/>
            <a:ext cx="12191998" cy="44573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51BC92CF-701C-47CE-A360-1146E38AA3EE}"/>
              </a:ext>
            </a:extLst>
          </p:cNvPr>
          <p:cNvSpPr/>
          <p:nvPr userDrawn="1"/>
        </p:nvSpPr>
        <p:spPr>
          <a:xfrm>
            <a:off x="12008095" y="0"/>
            <a:ext cx="183905" cy="6858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454E365E-494F-42E8-87FE-2C27003DE7D0}"/>
              </a:ext>
            </a:extLst>
          </p:cNvPr>
          <p:cNvSpPr/>
          <p:nvPr userDrawn="1"/>
        </p:nvSpPr>
        <p:spPr>
          <a:xfrm>
            <a:off x="0" y="1"/>
            <a:ext cx="183905" cy="6858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31998" y="432000"/>
            <a:ext cx="11339999" cy="72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31998" y="1151998"/>
            <a:ext cx="11340000" cy="4968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4B0A87-626B-4EC5-8BCB-75CE98FECAA2}"/>
              </a:ext>
            </a:extLst>
          </p:cNvPr>
          <p:cNvSpPr txBox="1"/>
          <p:nvPr userDrawn="1"/>
        </p:nvSpPr>
        <p:spPr>
          <a:xfrm>
            <a:off x="118477" y="6413588"/>
            <a:ext cx="1630042" cy="436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58" rtl="0" fontAlgn="auto" latinLnBrk="0" hangingPunc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ZA" sz="18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FillTx/>
                <a:latin typeface="+mj-lt"/>
                <a:ea typeface="Avenir Next"/>
                <a:cs typeface="Avenir Next"/>
                <a:sym typeface="Avenir Next"/>
              </a:rPr>
              <a:t>Your Logo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E17D64F-EC06-4F2D-B0FC-7A296E284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45390" y="6508017"/>
            <a:ext cx="2550316" cy="12806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6845D77B-4D9E-4A13-98AF-589A0C1F1351}" type="datetime2">
              <a:rPr lang="en-US" smtClean="0"/>
              <a:t>Sunday, February 16, 2020</a:t>
            </a:fld>
            <a:endParaRPr lang="en-ZA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EF531DB-B681-47E2-9D68-496BDDF6F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45389" y="6655126"/>
            <a:ext cx="2550318" cy="108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083F4236-EED7-4119-BECC-58A869E85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8094" y="6413588"/>
            <a:ext cx="360000" cy="36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6">
                  <a:lumMod val="50000"/>
                </a:schemeClr>
              </a:gs>
            </a:gsLst>
            <a:lin ang="1800000" scaled="0"/>
          </a:gradFill>
        </p:spPr>
        <p:txBody>
          <a:bodyPr vert="horz" lIns="0" tIns="0" rIns="0" bIns="0" rtlCol="0" anchor="ctr"/>
          <a:lstStyle>
            <a:lvl1pPr algn="ctr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A24596-E1FA-4DD3-A7FF-E4EE40500B04}"/>
              </a:ext>
            </a:extLst>
          </p:cNvPr>
          <p:cNvSpPr/>
          <p:nvPr userDrawn="1"/>
        </p:nvSpPr>
        <p:spPr>
          <a:xfrm>
            <a:off x="11268501" y="6413588"/>
            <a:ext cx="360000" cy="720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363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hf hdr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32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20000"/>
        <a:buFont typeface="Arial" panose="020B0604020202020204" pitchFamily="34" charset="0"/>
        <a:buChar char="•"/>
        <a:defRPr sz="1200" kern="1200" spc="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538163" indent="-2682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808038" indent="-26987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077913" indent="-26987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1347788" indent="-26987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3.jpe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84DA2A-F418-4934-AEA1-E37DF55B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8D8368-6A98-4AE4-82A2-EDFDB034E0B1}" type="datetime2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DCDEE0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February 16, 2020</a:t>
            </a:fld>
            <a:endParaRPr kumimoji="0" lang="en-ZA" sz="800" b="0" i="0" u="none" strike="noStrike" kern="1200" cap="none" spc="0" normalizeH="0" baseline="0" noProof="0" dirty="0">
              <a:ln>
                <a:noFill/>
              </a:ln>
              <a:solidFill>
                <a:srgbClr val="DCDEE0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F5100-99E7-414B-9C1F-2178485B4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DCDEE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Copyright 2020 –Nick Mark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A8D97-5AB1-4C2C-9863-67B9B95A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9C1C8F-6A95-45BD-92A4-38A328F64724}" type="slidenum">
              <a:rPr kumimoji="0" lang="en-ZA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ZA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080C4-48DC-4156-BB7C-633E4BF0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Augmented Reality Interpretation of Urinalysis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5353F99-2F84-4F30-8951-D2901CBE3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6706" y="2184001"/>
            <a:ext cx="257061" cy="216665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D73F3BE1-D5A7-3242-99D0-9B0FBF6C6D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3" t="1697" r="45327"/>
          <a:stretch/>
        </p:blipFill>
        <p:spPr>
          <a:xfrm rot="5400000">
            <a:off x="6116956" y="787311"/>
            <a:ext cx="251073" cy="568959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17234298-01FB-B647-BD09-2E259BFADC41}"/>
              </a:ext>
            </a:extLst>
          </p:cNvPr>
          <p:cNvSpPr txBox="1"/>
          <p:nvPr/>
        </p:nvSpPr>
        <p:spPr>
          <a:xfrm>
            <a:off x="3447346" y="2257303"/>
            <a:ext cx="823738" cy="129928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Searching for test strip…</a:t>
            </a:r>
            <a:endParaRPr kumimoji="0" lang="en-ZA" sz="1400" b="0" i="1" u="none" strike="noStrike" kern="1200" cap="none" spc="0" normalizeH="0" baseline="0" noProof="0" dirty="0">
              <a:ln>
                <a:noFill/>
              </a:ln>
              <a:solidFill>
                <a:srgbClr val="00882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B32D4C-DF99-E64E-8568-37F103CA6D27}"/>
              </a:ext>
            </a:extLst>
          </p:cNvPr>
          <p:cNvSpPr/>
          <p:nvPr/>
        </p:nvSpPr>
        <p:spPr>
          <a:xfrm>
            <a:off x="139849" y="6413588"/>
            <a:ext cx="2259106" cy="444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449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84DA2A-F418-4934-AEA1-E37DF55B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8D8368-6A98-4AE4-82A2-EDFDB034E0B1}" type="datetime2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DCDEE0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February 16, 2020</a:t>
            </a:fld>
            <a:endParaRPr kumimoji="0" lang="en-ZA" sz="800" b="0" i="0" u="none" strike="noStrike" kern="1200" cap="none" spc="0" normalizeH="0" baseline="0" noProof="0">
              <a:ln>
                <a:noFill/>
              </a:ln>
              <a:solidFill>
                <a:srgbClr val="DCDEE0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A8D97-5AB1-4C2C-9863-67B9B95A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9C1C8F-6A95-45BD-92A4-38A328F64724}" type="slidenum">
              <a:rPr kumimoji="0" lang="en-ZA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ZA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080C4-48DC-4156-BB7C-633E4BF0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Augmented Reality Interpretation of Urinalysis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5353F99-2F84-4F30-8951-D2901CBE3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6706" y="2184001"/>
            <a:ext cx="257061" cy="216665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D73F3BE1-D5A7-3242-99D0-9B0FBF6C6D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3" t="1697" r="45327"/>
          <a:stretch/>
        </p:blipFill>
        <p:spPr>
          <a:xfrm rot="5400000">
            <a:off x="6116956" y="62482"/>
            <a:ext cx="251073" cy="568959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3F9CE47-9D5B-1944-A24A-1D9F5F8C1B52}"/>
              </a:ext>
            </a:extLst>
          </p:cNvPr>
          <p:cNvSpPr txBox="1"/>
          <p:nvPr/>
        </p:nvSpPr>
        <p:spPr>
          <a:xfrm>
            <a:off x="7506918" y="3760838"/>
            <a:ext cx="823738" cy="129928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Time: </a:t>
            </a:r>
            <a:r>
              <a:rPr kumimoji="0" lang="en-ZA" sz="18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120/120</a:t>
            </a:r>
            <a:r>
              <a: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1EDCCE3A-F5AC-B342-8A3D-00F0557355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0000">
            <a:off x="3318337" y="2632409"/>
            <a:ext cx="123787" cy="192558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0AC974E-51C9-4E45-8CC9-6A33A5A7CF8A}"/>
              </a:ext>
            </a:extLst>
          </p:cNvPr>
          <p:cNvCxnSpPr>
            <a:cxnSpLocks/>
          </p:cNvCxnSpPr>
          <p:nvPr/>
        </p:nvCxnSpPr>
        <p:spPr>
          <a:xfrm flipH="1">
            <a:off x="3046706" y="3559286"/>
            <a:ext cx="607157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54858929-8A01-4448-AE04-A46768A26B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5" t="3288" r="45328" b="31124"/>
          <a:stretch/>
        </p:blipFill>
        <p:spPr>
          <a:xfrm rot="5400000">
            <a:off x="6044936" y="1543939"/>
            <a:ext cx="427420" cy="5784035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7073E784-DAFF-8443-B52C-7D0CE30097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900000">
            <a:off x="3318337" y="2951060"/>
            <a:ext cx="123787" cy="192558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BE809A98-CC67-264E-BD94-67E0FD5874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100000">
            <a:off x="9026400" y="2632409"/>
            <a:ext cx="123787" cy="192558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95D29CC5-8236-644B-AFB4-266EE87E9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500000">
            <a:off x="9026400" y="2951060"/>
            <a:ext cx="123787" cy="192558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A3EFAD4-51E0-4EA0-8147-0E3AF8818EF9}"/>
              </a:ext>
            </a:extLst>
          </p:cNvPr>
          <p:cNvSpPr/>
          <p:nvPr/>
        </p:nvSpPr>
        <p:spPr>
          <a:xfrm>
            <a:off x="3521722" y="4236892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5C76F9A-EFE4-1F49-9D35-DDB8FA97DC31}"/>
              </a:ext>
            </a:extLst>
          </p:cNvPr>
          <p:cNvSpPr/>
          <p:nvPr/>
        </p:nvSpPr>
        <p:spPr>
          <a:xfrm>
            <a:off x="4072995" y="4236892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F6E9413-C0F8-7D4B-8869-E787639E4EC0}"/>
              </a:ext>
            </a:extLst>
          </p:cNvPr>
          <p:cNvSpPr/>
          <p:nvPr/>
        </p:nvSpPr>
        <p:spPr>
          <a:xfrm>
            <a:off x="4624268" y="4236892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276F981-86CE-A94C-A791-C463CB846B25}"/>
              </a:ext>
            </a:extLst>
          </p:cNvPr>
          <p:cNvSpPr/>
          <p:nvPr/>
        </p:nvSpPr>
        <p:spPr>
          <a:xfrm>
            <a:off x="5208283" y="4236892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08BC101-FD73-FC4E-AB4B-4AA605AC92F6}"/>
              </a:ext>
            </a:extLst>
          </p:cNvPr>
          <p:cNvSpPr/>
          <p:nvPr/>
        </p:nvSpPr>
        <p:spPr>
          <a:xfrm>
            <a:off x="5766231" y="4227500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F5891DE-135C-D442-BA32-A5AF2BE999F0}"/>
              </a:ext>
            </a:extLst>
          </p:cNvPr>
          <p:cNvSpPr/>
          <p:nvPr/>
        </p:nvSpPr>
        <p:spPr>
          <a:xfrm>
            <a:off x="6347624" y="4236892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4A44520-48C4-BE4E-BA95-4048FC1E209C}"/>
              </a:ext>
            </a:extLst>
          </p:cNvPr>
          <p:cNvSpPr/>
          <p:nvPr/>
        </p:nvSpPr>
        <p:spPr>
          <a:xfrm>
            <a:off x="6877209" y="4236892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EEEA5AB-94B2-C348-817F-80D5D290B63E}"/>
              </a:ext>
            </a:extLst>
          </p:cNvPr>
          <p:cNvSpPr/>
          <p:nvPr/>
        </p:nvSpPr>
        <p:spPr>
          <a:xfrm>
            <a:off x="7466196" y="4236892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C7DA9E9-E186-F248-A3F3-BAEC55BD4ECD}"/>
              </a:ext>
            </a:extLst>
          </p:cNvPr>
          <p:cNvSpPr/>
          <p:nvPr/>
        </p:nvSpPr>
        <p:spPr>
          <a:xfrm>
            <a:off x="8001297" y="4250747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3B8E8A9-5128-FB4A-BA90-037549C3AFBB}"/>
              </a:ext>
            </a:extLst>
          </p:cNvPr>
          <p:cNvSpPr/>
          <p:nvPr/>
        </p:nvSpPr>
        <p:spPr>
          <a:xfrm>
            <a:off x="8590284" y="4250747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6AB4699-D1AF-0F4C-8C8E-69D96B305A45}"/>
              </a:ext>
            </a:extLst>
          </p:cNvPr>
          <p:cNvSpPr txBox="1"/>
          <p:nvPr/>
        </p:nvSpPr>
        <p:spPr>
          <a:xfrm>
            <a:off x="3516622" y="4748900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Glucose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E59DD22-1315-D340-9F57-8655C16DC3E2}"/>
              </a:ext>
            </a:extLst>
          </p:cNvPr>
          <p:cNvSpPr txBox="1"/>
          <p:nvPr/>
        </p:nvSpPr>
        <p:spPr>
          <a:xfrm>
            <a:off x="4072995" y="4748900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Bilirubin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641AD43-D11A-6147-B964-13709F517B4B}"/>
              </a:ext>
            </a:extLst>
          </p:cNvPr>
          <p:cNvSpPr txBox="1"/>
          <p:nvPr/>
        </p:nvSpPr>
        <p:spPr>
          <a:xfrm>
            <a:off x="4619167" y="4748900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Ketone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34E192-EE4E-4D45-BAA0-9D89CD3DB95D}"/>
              </a:ext>
            </a:extLst>
          </p:cNvPr>
          <p:cNvSpPr txBox="1"/>
          <p:nvPr/>
        </p:nvSpPr>
        <p:spPr>
          <a:xfrm>
            <a:off x="5210214" y="4787645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Specific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Gravity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ABDEA9F-2D2C-F945-86FE-25F7F7102CC4}"/>
              </a:ext>
            </a:extLst>
          </p:cNvPr>
          <p:cNvSpPr txBox="1"/>
          <p:nvPr/>
        </p:nvSpPr>
        <p:spPr>
          <a:xfrm>
            <a:off x="5765132" y="4748900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Blood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4166D74-6026-8246-B27F-9C1A94F2C186}"/>
              </a:ext>
            </a:extLst>
          </p:cNvPr>
          <p:cNvSpPr txBox="1"/>
          <p:nvPr/>
        </p:nvSpPr>
        <p:spPr>
          <a:xfrm>
            <a:off x="6332682" y="4748900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2C6C9F-0DDF-8C42-AAB0-988A622A0D5B}"/>
              </a:ext>
            </a:extLst>
          </p:cNvPr>
          <p:cNvSpPr txBox="1"/>
          <p:nvPr/>
        </p:nvSpPr>
        <p:spPr>
          <a:xfrm>
            <a:off x="6872108" y="4748900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Protein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F46A6F3-7BE5-CA42-8256-B1F3130B4C8D}"/>
              </a:ext>
            </a:extLst>
          </p:cNvPr>
          <p:cNvSpPr txBox="1"/>
          <p:nvPr/>
        </p:nvSpPr>
        <p:spPr>
          <a:xfrm>
            <a:off x="7432468" y="4748900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Urobilinogen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CF13001-1E4B-304C-8D2C-8F3740552B57}"/>
              </a:ext>
            </a:extLst>
          </p:cNvPr>
          <p:cNvSpPr txBox="1"/>
          <p:nvPr/>
        </p:nvSpPr>
        <p:spPr>
          <a:xfrm>
            <a:off x="8000018" y="4748900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Nitrite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4015D5-28EC-AA40-A795-BEE84D73E635}"/>
              </a:ext>
            </a:extLst>
          </p:cNvPr>
          <p:cNvSpPr txBox="1"/>
          <p:nvPr/>
        </p:nvSpPr>
        <p:spPr>
          <a:xfrm>
            <a:off x="8585623" y="4787645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Leukocyte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Esterase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119D2C-1B15-4147-857E-EB0B47A25744}"/>
              </a:ext>
            </a:extLst>
          </p:cNvPr>
          <p:cNvSpPr txBox="1"/>
          <p:nvPr/>
        </p:nvSpPr>
        <p:spPr>
          <a:xfrm>
            <a:off x="3447346" y="3751567"/>
            <a:ext cx="823738" cy="129928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Analysis: </a:t>
            </a:r>
            <a:r>
              <a:rPr kumimoji="0" lang="en-ZA" sz="1800" b="1" i="1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progress.</a:t>
            </a:r>
            <a:endParaRPr kumimoji="0" lang="en-ZA" sz="1400" b="0" i="1" u="none" strike="noStrike" kern="1200" cap="none" spc="0" normalizeH="0" baseline="0" noProof="0" dirty="0">
              <a:ln>
                <a:noFill/>
              </a:ln>
              <a:solidFill>
                <a:srgbClr val="00882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Footer Placeholder 3">
            <a:extLst>
              <a:ext uri="{FF2B5EF4-FFF2-40B4-BE49-F238E27FC236}">
                <a16:creationId xmlns:a16="http://schemas.microsoft.com/office/drawing/2014/main" id="{9D624AA8-F72B-774B-81F2-672EF7F67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45389" y="6655126"/>
            <a:ext cx="2550318" cy="10800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DCDEE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Copyright 2020 –Nick Mark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B2FB0F-F3A5-C840-8A33-69A917F63CFB}"/>
              </a:ext>
            </a:extLst>
          </p:cNvPr>
          <p:cNvSpPr/>
          <p:nvPr/>
        </p:nvSpPr>
        <p:spPr>
          <a:xfrm>
            <a:off x="139849" y="6413588"/>
            <a:ext cx="2259106" cy="444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68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84DA2A-F418-4934-AEA1-E37DF55B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8D8368-6A98-4AE4-82A2-EDFDB034E0B1}" type="datetime2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DCDEE0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February 16, 2020</a:t>
            </a:fld>
            <a:endParaRPr kumimoji="0" lang="en-ZA" sz="800" b="0" i="0" u="none" strike="noStrike" kern="1200" cap="none" spc="0" normalizeH="0" baseline="0" noProof="0">
              <a:ln>
                <a:noFill/>
              </a:ln>
              <a:solidFill>
                <a:srgbClr val="DCDEE0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A8D97-5AB1-4C2C-9863-67B9B95A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9C1C8F-6A95-45BD-92A4-38A328F64724}" type="slidenum">
              <a:rPr kumimoji="0" lang="en-ZA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ZA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080C4-48DC-4156-BB7C-633E4BF0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Augmented Reality Interpretation of Urinalysis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5353F99-2F84-4F30-8951-D2901CBE3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6706" y="2184001"/>
            <a:ext cx="257061" cy="216665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0AC974E-51C9-4E45-8CC9-6A33A5A7CF8A}"/>
              </a:ext>
            </a:extLst>
          </p:cNvPr>
          <p:cNvCxnSpPr>
            <a:cxnSpLocks/>
          </p:cNvCxnSpPr>
          <p:nvPr/>
        </p:nvCxnSpPr>
        <p:spPr>
          <a:xfrm flipH="1">
            <a:off x="3046706" y="2065024"/>
            <a:ext cx="607157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54858929-8A01-4448-AE04-A46768A26B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5" t="3288" r="45328" b="31124"/>
          <a:stretch/>
        </p:blipFill>
        <p:spPr>
          <a:xfrm rot="5400000">
            <a:off x="6044936" y="49677"/>
            <a:ext cx="427420" cy="5784035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6AB4699-D1AF-0F4C-8C8E-69D96B305A45}"/>
              </a:ext>
            </a:extLst>
          </p:cNvPr>
          <p:cNvSpPr txBox="1"/>
          <p:nvPr/>
        </p:nvSpPr>
        <p:spPr>
          <a:xfrm>
            <a:off x="3516622" y="3254638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Glucose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E59DD22-1315-D340-9F57-8655C16DC3E2}"/>
              </a:ext>
            </a:extLst>
          </p:cNvPr>
          <p:cNvSpPr txBox="1"/>
          <p:nvPr/>
        </p:nvSpPr>
        <p:spPr>
          <a:xfrm>
            <a:off x="4072995" y="3254638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Bilirubin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641AD43-D11A-6147-B964-13709F517B4B}"/>
              </a:ext>
            </a:extLst>
          </p:cNvPr>
          <p:cNvSpPr txBox="1"/>
          <p:nvPr/>
        </p:nvSpPr>
        <p:spPr>
          <a:xfrm>
            <a:off x="4619167" y="3254638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Ketone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34E192-EE4E-4D45-BAA0-9D89CD3DB95D}"/>
              </a:ext>
            </a:extLst>
          </p:cNvPr>
          <p:cNvSpPr txBox="1"/>
          <p:nvPr/>
        </p:nvSpPr>
        <p:spPr>
          <a:xfrm>
            <a:off x="5210214" y="3293383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Specific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Gravity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ABDEA9F-2D2C-F945-86FE-25F7F7102CC4}"/>
              </a:ext>
            </a:extLst>
          </p:cNvPr>
          <p:cNvSpPr txBox="1"/>
          <p:nvPr/>
        </p:nvSpPr>
        <p:spPr>
          <a:xfrm>
            <a:off x="5765132" y="3254638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Blood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4166D74-6026-8246-B27F-9C1A94F2C186}"/>
              </a:ext>
            </a:extLst>
          </p:cNvPr>
          <p:cNvSpPr txBox="1"/>
          <p:nvPr/>
        </p:nvSpPr>
        <p:spPr>
          <a:xfrm>
            <a:off x="6332682" y="3254638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2C6C9F-0DDF-8C42-AAB0-988A622A0D5B}"/>
              </a:ext>
            </a:extLst>
          </p:cNvPr>
          <p:cNvSpPr txBox="1"/>
          <p:nvPr/>
        </p:nvSpPr>
        <p:spPr>
          <a:xfrm>
            <a:off x="6872108" y="3254638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Protein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F46A6F3-7BE5-CA42-8256-B1F3130B4C8D}"/>
              </a:ext>
            </a:extLst>
          </p:cNvPr>
          <p:cNvSpPr txBox="1"/>
          <p:nvPr/>
        </p:nvSpPr>
        <p:spPr>
          <a:xfrm>
            <a:off x="7432468" y="3254638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Urobilinogen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CF13001-1E4B-304C-8D2C-8F3740552B57}"/>
              </a:ext>
            </a:extLst>
          </p:cNvPr>
          <p:cNvSpPr txBox="1"/>
          <p:nvPr/>
        </p:nvSpPr>
        <p:spPr>
          <a:xfrm>
            <a:off x="8000018" y="3254638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Nitrite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4015D5-28EC-AA40-A795-BEE84D73E635}"/>
              </a:ext>
            </a:extLst>
          </p:cNvPr>
          <p:cNvSpPr txBox="1"/>
          <p:nvPr/>
        </p:nvSpPr>
        <p:spPr>
          <a:xfrm>
            <a:off x="8585623" y="3293383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Leukocyte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Esterase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3469222-5BE2-DF4C-A757-C42517F5D200}"/>
              </a:ext>
            </a:extLst>
          </p:cNvPr>
          <p:cNvSpPr txBox="1"/>
          <p:nvPr/>
        </p:nvSpPr>
        <p:spPr>
          <a:xfrm>
            <a:off x="3447346" y="2257305"/>
            <a:ext cx="823738" cy="129928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Analysis: </a:t>
            </a:r>
            <a:r>
              <a:rPr kumimoji="0" lang="en-ZA" sz="1800" b="1" i="1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complete</a:t>
            </a:r>
            <a:endParaRPr kumimoji="0" lang="en-ZA" sz="1400" b="0" i="1" u="none" strike="noStrike" kern="1200" cap="none" spc="0" normalizeH="0" baseline="0" noProof="0" dirty="0">
              <a:ln>
                <a:noFill/>
              </a:ln>
              <a:solidFill>
                <a:srgbClr val="00882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3E7F78-14E1-A445-A53F-90048B02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45389" y="6655126"/>
            <a:ext cx="2550318" cy="10800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DCDEE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Copyright 2020 –Nick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363426-B56B-354D-B517-267663E2A92B}"/>
              </a:ext>
            </a:extLst>
          </p:cNvPr>
          <p:cNvSpPr/>
          <p:nvPr/>
        </p:nvSpPr>
        <p:spPr>
          <a:xfrm>
            <a:off x="139849" y="6413588"/>
            <a:ext cx="2259106" cy="444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77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84DA2A-F418-4934-AEA1-E37DF55B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8D8368-6A98-4AE4-82A2-EDFDB034E0B1}" type="datetime2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DCDEE0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February 16, 2020</a:t>
            </a:fld>
            <a:endParaRPr kumimoji="0" lang="en-ZA" sz="800" b="0" i="0" u="none" strike="noStrike" kern="1200" cap="none" spc="0" normalizeH="0" baseline="0" noProof="0">
              <a:ln>
                <a:noFill/>
              </a:ln>
              <a:solidFill>
                <a:srgbClr val="DCDEE0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A8D97-5AB1-4C2C-9863-67B9B95A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9C1C8F-6A95-45BD-92A4-38A328F64724}" type="slidenum">
              <a:rPr kumimoji="0" lang="en-ZA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ZA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080C4-48DC-4156-BB7C-633E4BF0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Augmented Reality Interpretation of Urinalysis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5353F99-2F84-4F30-8951-D2901CBE3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6706" y="2184001"/>
            <a:ext cx="257061" cy="216665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0AC974E-51C9-4E45-8CC9-6A33A5A7CF8A}"/>
              </a:ext>
            </a:extLst>
          </p:cNvPr>
          <p:cNvCxnSpPr>
            <a:cxnSpLocks/>
          </p:cNvCxnSpPr>
          <p:nvPr/>
        </p:nvCxnSpPr>
        <p:spPr>
          <a:xfrm flipH="1">
            <a:off x="3046706" y="2065024"/>
            <a:ext cx="607157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54858929-8A01-4448-AE04-A46768A26B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5" t="3288" r="45328" b="31124"/>
          <a:stretch/>
        </p:blipFill>
        <p:spPr>
          <a:xfrm rot="5400000">
            <a:off x="6044936" y="49677"/>
            <a:ext cx="427420" cy="5784035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6AB4699-D1AF-0F4C-8C8E-69D96B305A45}"/>
              </a:ext>
            </a:extLst>
          </p:cNvPr>
          <p:cNvSpPr txBox="1"/>
          <p:nvPr/>
        </p:nvSpPr>
        <p:spPr>
          <a:xfrm>
            <a:off x="3516622" y="3254638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Glucose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E59DD22-1315-D340-9F57-8655C16DC3E2}"/>
              </a:ext>
            </a:extLst>
          </p:cNvPr>
          <p:cNvSpPr txBox="1"/>
          <p:nvPr/>
        </p:nvSpPr>
        <p:spPr>
          <a:xfrm>
            <a:off x="4072995" y="3254638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Bilirubin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641AD43-D11A-6147-B964-13709F517B4B}"/>
              </a:ext>
            </a:extLst>
          </p:cNvPr>
          <p:cNvSpPr txBox="1"/>
          <p:nvPr/>
        </p:nvSpPr>
        <p:spPr>
          <a:xfrm>
            <a:off x="4619167" y="3254638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Ketone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34E192-EE4E-4D45-BAA0-9D89CD3DB95D}"/>
              </a:ext>
            </a:extLst>
          </p:cNvPr>
          <p:cNvSpPr txBox="1"/>
          <p:nvPr/>
        </p:nvSpPr>
        <p:spPr>
          <a:xfrm>
            <a:off x="5210214" y="3293383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Specific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Gravity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ABDEA9F-2D2C-F945-86FE-25F7F7102CC4}"/>
              </a:ext>
            </a:extLst>
          </p:cNvPr>
          <p:cNvSpPr txBox="1"/>
          <p:nvPr/>
        </p:nvSpPr>
        <p:spPr>
          <a:xfrm>
            <a:off x="5765132" y="3254638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Blood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4166D74-6026-8246-B27F-9C1A94F2C186}"/>
              </a:ext>
            </a:extLst>
          </p:cNvPr>
          <p:cNvSpPr txBox="1"/>
          <p:nvPr/>
        </p:nvSpPr>
        <p:spPr>
          <a:xfrm>
            <a:off x="6332682" y="3254638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2C6C9F-0DDF-8C42-AAB0-988A622A0D5B}"/>
              </a:ext>
            </a:extLst>
          </p:cNvPr>
          <p:cNvSpPr txBox="1"/>
          <p:nvPr/>
        </p:nvSpPr>
        <p:spPr>
          <a:xfrm>
            <a:off x="6872108" y="3254638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Protein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F46A6F3-7BE5-CA42-8256-B1F3130B4C8D}"/>
              </a:ext>
            </a:extLst>
          </p:cNvPr>
          <p:cNvSpPr txBox="1"/>
          <p:nvPr/>
        </p:nvSpPr>
        <p:spPr>
          <a:xfrm>
            <a:off x="7432468" y="3254638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Urobilinogen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CF13001-1E4B-304C-8D2C-8F3740552B57}"/>
              </a:ext>
            </a:extLst>
          </p:cNvPr>
          <p:cNvSpPr txBox="1"/>
          <p:nvPr/>
        </p:nvSpPr>
        <p:spPr>
          <a:xfrm>
            <a:off x="8000018" y="3254638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Nitrite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4015D5-28EC-AA40-A795-BEE84D73E635}"/>
              </a:ext>
            </a:extLst>
          </p:cNvPr>
          <p:cNvSpPr txBox="1"/>
          <p:nvPr/>
        </p:nvSpPr>
        <p:spPr>
          <a:xfrm>
            <a:off x="8585623" y="3293383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Leukocyte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Esterase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3469222-5BE2-DF4C-A757-C42517F5D200}"/>
              </a:ext>
            </a:extLst>
          </p:cNvPr>
          <p:cNvSpPr txBox="1"/>
          <p:nvPr/>
        </p:nvSpPr>
        <p:spPr>
          <a:xfrm>
            <a:off x="3447346" y="2257305"/>
            <a:ext cx="823738" cy="129928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Analysis: </a:t>
            </a:r>
            <a:r>
              <a:rPr kumimoji="0" lang="en-ZA" sz="1800" b="1" i="1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complete</a:t>
            </a:r>
            <a:endParaRPr kumimoji="0" lang="en-ZA" sz="1400" b="0" i="1" u="none" strike="noStrike" kern="1200" cap="none" spc="0" normalizeH="0" baseline="0" noProof="0" dirty="0">
              <a:ln>
                <a:noFill/>
              </a:ln>
              <a:solidFill>
                <a:srgbClr val="00882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A81C87-F2D1-884F-B2D4-4DD62876B27C}"/>
              </a:ext>
            </a:extLst>
          </p:cNvPr>
          <p:cNvSpPr txBox="1"/>
          <p:nvPr/>
        </p:nvSpPr>
        <p:spPr>
          <a:xfrm>
            <a:off x="3516622" y="3546285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80B55C-9A24-F54C-87A0-48CCFCA26532}"/>
              </a:ext>
            </a:extLst>
          </p:cNvPr>
          <p:cNvSpPr txBox="1"/>
          <p:nvPr/>
        </p:nvSpPr>
        <p:spPr>
          <a:xfrm>
            <a:off x="4067894" y="3546285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C4128F-17A9-AD45-8A89-1E8FA4DD48D1}"/>
              </a:ext>
            </a:extLst>
          </p:cNvPr>
          <p:cNvSpPr txBox="1"/>
          <p:nvPr/>
        </p:nvSpPr>
        <p:spPr>
          <a:xfrm>
            <a:off x="4619167" y="3546285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4DF749-E21B-6C45-8C6B-BBFBC2E7B9D2}"/>
              </a:ext>
            </a:extLst>
          </p:cNvPr>
          <p:cNvSpPr txBox="1"/>
          <p:nvPr/>
        </p:nvSpPr>
        <p:spPr>
          <a:xfrm>
            <a:off x="5205732" y="3546285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10.30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F3335F-7B59-774E-9371-EA61D12E5274}"/>
              </a:ext>
            </a:extLst>
          </p:cNvPr>
          <p:cNvSpPr txBox="1"/>
          <p:nvPr/>
        </p:nvSpPr>
        <p:spPr>
          <a:xfrm>
            <a:off x="5750090" y="3546285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B13BBF-AA77-6D44-B4BA-800478F464BF}"/>
              </a:ext>
            </a:extLst>
          </p:cNvPr>
          <p:cNvSpPr txBox="1"/>
          <p:nvPr/>
        </p:nvSpPr>
        <p:spPr>
          <a:xfrm>
            <a:off x="6332682" y="3546285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6.0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951A21-B758-1D44-A805-A086F801C3D4}"/>
              </a:ext>
            </a:extLst>
          </p:cNvPr>
          <p:cNvSpPr txBox="1"/>
          <p:nvPr/>
        </p:nvSpPr>
        <p:spPr>
          <a:xfrm>
            <a:off x="6876777" y="3546285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DAE6416-1A57-3945-B779-48B0E6426FB9}"/>
              </a:ext>
            </a:extLst>
          </p:cNvPr>
          <p:cNvSpPr txBox="1"/>
          <p:nvPr/>
        </p:nvSpPr>
        <p:spPr>
          <a:xfrm>
            <a:off x="7432468" y="3546285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0.2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E6B37B-3CDC-194C-BB92-0B4D14ACE3A9}"/>
              </a:ext>
            </a:extLst>
          </p:cNvPr>
          <p:cNvSpPr txBox="1"/>
          <p:nvPr/>
        </p:nvSpPr>
        <p:spPr>
          <a:xfrm>
            <a:off x="7998746" y="3546285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2D3556-E627-9E48-8BB6-6C4F8A45343F}"/>
              </a:ext>
            </a:extLst>
          </p:cNvPr>
          <p:cNvSpPr txBox="1"/>
          <p:nvPr/>
        </p:nvSpPr>
        <p:spPr>
          <a:xfrm>
            <a:off x="8585623" y="3546285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NEG</a:t>
            </a:r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E5F5D322-B679-8245-80DC-AF237AE1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45389" y="6655126"/>
            <a:ext cx="2550318" cy="10800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DCDEE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Copyright 2020 –Nick Mark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44B1C9-8EEB-9341-B99F-ABDA4F873636}"/>
              </a:ext>
            </a:extLst>
          </p:cNvPr>
          <p:cNvSpPr/>
          <p:nvPr/>
        </p:nvSpPr>
        <p:spPr>
          <a:xfrm>
            <a:off x="139849" y="6413588"/>
            <a:ext cx="2259106" cy="444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02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84DA2A-F418-4934-AEA1-E37DF55B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8D8368-6A98-4AE4-82A2-EDFDB034E0B1}" type="datetime2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DCDEE0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February 16, 2020</a:t>
            </a:fld>
            <a:endParaRPr kumimoji="0" lang="en-ZA" sz="800" b="0" i="0" u="none" strike="noStrike" kern="1200" cap="none" spc="0" normalizeH="0" baseline="0" noProof="0">
              <a:ln>
                <a:noFill/>
              </a:ln>
              <a:solidFill>
                <a:srgbClr val="DCDEE0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A8D97-5AB1-4C2C-9863-67B9B95A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9C1C8F-6A95-45BD-92A4-38A328F64724}" type="slidenum">
              <a:rPr kumimoji="0" lang="en-ZA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ZA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080C4-48DC-4156-BB7C-633E4BF0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Augmented Reality Interpretation of Urinalysis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5353F99-2F84-4F30-8951-D2901CBE3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6706" y="2184001"/>
            <a:ext cx="257061" cy="216665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0AC974E-51C9-4E45-8CC9-6A33A5A7CF8A}"/>
              </a:ext>
            </a:extLst>
          </p:cNvPr>
          <p:cNvCxnSpPr>
            <a:cxnSpLocks/>
          </p:cNvCxnSpPr>
          <p:nvPr/>
        </p:nvCxnSpPr>
        <p:spPr>
          <a:xfrm flipH="1">
            <a:off x="3046706" y="2065024"/>
            <a:ext cx="607157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54858929-8A01-4448-AE04-A46768A26B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5" t="3288" r="45328" b="31124"/>
          <a:stretch/>
        </p:blipFill>
        <p:spPr>
          <a:xfrm rot="5400000">
            <a:off x="6044936" y="49677"/>
            <a:ext cx="427420" cy="5784035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6AB4699-D1AF-0F4C-8C8E-69D96B305A45}"/>
              </a:ext>
            </a:extLst>
          </p:cNvPr>
          <p:cNvSpPr txBox="1"/>
          <p:nvPr/>
        </p:nvSpPr>
        <p:spPr>
          <a:xfrm>
            <a:off x="3516622" y="3254638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Glucose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E59DD22-1315-D340-9F57-8655C16DC3E2}"/>
              </a:ext>
            </a:extLst>
          </p:cNvPr>
          <p:cNvSpPr txBox="1"/>
          <p:nvPr/>
        </p:nvSpPr>
        <p:spPr>
          <a:xfrm>
            <a:off x="4072995" y="3254638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Bilirubin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641AD43-D11A-6147-B964-13709F517B4B}"/>
              </a:ext>
            </a:extLst>
          </p:cNvPr>
          <p:cNvSpPr txBox="1"/>
          <p:nvPr/>
        </p:nvSpPr>
        <p:spPr>
          <a:xfrm>
            <a:off x="4619167" y="3254638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Ketone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34E192-EE4E-4D45-BAA0-9D89CD3DB95D}"/>
              </a:ext>
            </a:extLst>
          </p:cNvPr>
          <p:cNvSpPr txBox="1"/>
          <p:nvPr/>
        </p:nvSpPr>
        <p:spPr>
          <a:xfrm>
            <a:off x="5210214" y="3293383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Specific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Gravity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ABDEA9F-2D2C-F945-86FE-25F7F7102CC4}"/>
              </a:ext>
            </a:extLst>
          </p:cNvPr>
          <p:cNvSpPr txBox="1"/>
          <p:nvPr/>
        </p:nvSpPr>
        <p:spPr>
          <a:xfrm>
            <a:off x="5765132" y="3254638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Blood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4166D74-6026-8246-B27F-9C1A94F2C186}"/>
              </a:ext>
            </a:extLst>
          </p:cNvPr>
          <p:cNvSpPr txBox="1"/>
          <p:nvPr/>
        </p:nvSpPr>
        <p:spPr>
          <a:xfrm>
            <a:off x="6332682" y="3254638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2C6C9F-0DDF-8C42-AAB0-988A622A0D5B}"/>
              </a:ext>
            </a:extLst>
          </p:cNvPr>
          <p:cNvSpPr txBox="1"/>
          <p:nvPr/>
        </p:nvSpPr>
        <p:spPr>
          <a:xfrm>
            <a:off x="6872108" y="3254638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Protein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F46A6F3-7BE5-CA42-8256-B1F3130B4C8D}"/>
              </a:ext>
            </a:extLst>
          </p:cNvPr>
          <p:cNvSpPr txBox="1"/>
          <p:nvPr/>
        </p:nvSpPr>
        <p:spPr>
          <a:xfrm>
            <a:off x="7432468" y="3254638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Urobilinogen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CF13001-1E4B-304C-8D2C-8F3740552B57}"/>
              </a:ext>
            </a:extLst>
          </p:cNvPr>
          <p:cNvSpPr txBox="1"/>
          <p:nvPr/>
        </p:nvSpPr>
        <p:spPr>
          <a:xfrm>
            <a:off x="8000018" y="3254638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Nitrite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4015D5-28EC-AA40-A795-BEE84D73E635}"/>
              </a:ext>
            </a:extLst>
          </p:cNvPr>
          <p:cNvSpPr txBox="1"/>
          <p:nvPr/>
        </p:nvSpPr>
        <p:spPr>
          <a:xfrm>
            <a:off x="8585623" y="3293383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Leukocyte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Esterase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3469222-5BE2-DF4C-A757-C42517F5D200}"/>
              </a:ext>
            </a:extLst>
          </p:cNvPr>
          <p:cNvSpPr txBox="1"/>
          <p:nvPr/>
        </p:nvSpPr>
        <p:spPr>
          <a:xfrm>
            <a:off x="3447346" y="2257305"/>
            <a:ext cx="823738" cy="129928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Analysis: </a:t>
            </a:r>
            <a:r>
              <a:rPr kumimoji="0" lang="en-ZA" sz="1800" b="1" i="1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complete</a:t>
            </a:r>
            <a:endParaRPr kumimoji="0" lang="en-ZA" sz="1400" b="0" i="1" u="none" strike="noStrike" kern="1200" cap="none" spc="0" normalizeH="0" baseline="0" noProof="0" dirty="0">
              <a:ln>
                <a:noFill/>
              </a:ln>
              <a:solidFill>
                <a:srgbClr val="00882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A81C87-F2D1-884F-B2D4-4DD62876B27C}"/>
              </a:ext>
            </a:extLst>
          </p:cNvPr>
          <p:cNvSpPr txBox="1"/>
          <p:nvPr/>
        </p:nvSpPr>
        <p:spPr>
          <a:xfrm>
            <a:off x="3516622" y="3546285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80B55C-9A24-F54C-87A0-48CCFCA26532}"/>
              </a:ext>
            </a:extLst>
          </p:cNvPr>
          <p:cNvSpPr txBox="1"/>
          <p:nvPr/>
        </p:nvSpPr>
        <p:spPr>
          <a:xfrm>
            <a:off x="4067894" y="3546285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C4128F-17A9-AD45-8A89-1E8FA4DD48D1}"/>
              </a:ext>
            </a:extLst>
          </p:cNvPr>
          <p:cNvSpPr txBox="1"/>
          <p:nvPr/>
        </p:nvSpPr>
        <p:spPr>
          <a:xfrm>
            <a:off x="4619167" y="3546285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4DF749-E21B-6C45-8C6B-BBFBC2E7B9D2}"/>
              </a:ext>
            </a:extLst>
          </p:cNvPr>
          <p:cNvSpPr txBox="1"/>
          <p:nvPr/>
        </p:nvSpPr>
        <p:spPr>
          <a:xfrm>
            <a:off x="5205732" y="3546285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10.30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F3335F-7B59-774E-9371-EA61D12E5274}"/>
              </a:ext>
            </a:extLst>
          </p:cNvPr>
          <p:cNvSpPr txBox="1"/>
          <p:nvPr/>
        </p:nvSpPr>
        <p:spPr>
          <a:xfrm>
            <a:off x="5750090" y="3546285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B13BBF-AA77-6D44-B4BA-800478F464BF}"/>
              </a:ext>
            </a:extLst>
          </p:cNvPr>
          <p:cNvSpPr txBox="1"/>
          <p:nvPr/>
        </p:nvSpPr>
        <p:spPr>
          <a:xfrm>
            <a:off x="6332682" y="3546285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6.0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951A21-B758-1D44-A805-A086F801C3D4}"/>
              </a:ext>
            </a:extLst>
          </p:cNvPr>
          <p:cNvSpPr txBox="1"/>
          <p:nvPr/>
        </p:nvSpPr>
        <p:spPr>
          <a:xfrm>
            <a:off x="6876777" y="3546285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DAE6416-1A57-3945-B779-48B0E6426FB9}"/>
              </a:ext>
            </a:extLst>
          </p:cNvPr>
          <p:cNvSpPr txBox="1"/>
          <p:nvPr/>
        </p:nvSpPr>
        <p:spPr>
          <a:xfrm>
            <a:off x="7432468" y="3546285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0.2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E6B37B-3CDC-194C-BB92-0B4D14ACE3A9}"/>
              </a:ext>
            </a:extLst>
          </p:cNvPr>
          <p:cNvSpPr txBox="1"/>
          <p:nvPr/>
        </p:nvSpPr>
        <p:spPr>
          <a:xfrm>
            <a:off x="7998746" y="3546285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2D3556-E627-9E48-8BB6-6C4F8A45343F}"/>
              </a:ext>
            </a:extLst>
          </p:cNvPr>
          <p:cNvSpPr txBox="1"/>
          <p:nvPr/>
        </p:nvSpPr>
        <p:spPr>
          <a:xfrm>
            <a:off x="8585623" y="3546285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7146CB-4E50-5D44-84DD-90E8C9745C1D}"/>
              </a:ext>
            </a:extLst>
          </p:cNvPr>
          <p:cNvSpPr txBox="1"/>
          <p:nvPr/>
        </p:nvSpPr>
        <p:spPr>
          <a:xfrm>
            <a:off x="3447346" y="4216203"/>
            <a:ext cx="823738" cy="129928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Interpretation: </a:t>
            </a:r>
            <a:r>
              <a:rPr kumimoji="0" lang="en-ZA" sz="1800" b="1" i="1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normal urinalysis findings</a:t>
            </a:r>
            <a:endParaRPr kumimoji="0" lang="en-ZA" sz="1400" b="0" i="1" u="none" strike="noStrike" kern="1200" cap="none" spc="0" normalizeH="0" baseline="0" noProof="0" dirty="0">
              <a:ln>
                <a:noFill/>
              </a:ln>
              <a:solidFill>
                <a:srgbClr val="00882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Footer Placeholder 3">
            <a:extLst>
              <a:ext uri="{FF2B5EF4-FFF2-40B4-BE49-F238E27FC236}">
                <a16:creationId xmlns:a16="http://schemas.microsoft.com/office/drawing/2014/main" id="{7DB980A9-FD7B-5444-8701-F23CDAE4D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45389" y="6655126"/>
            <a:ext cx="2550318" cy="10800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DCDEE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Copyright 2020 –Nick Mark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236917-CF73-894E-ABB3-7938411C42D9}"/>
              </a:ext>
            </a:extLst>
          </p:cNvPr>
          <p:cNvSpPr/>
          <p:nvPr/>
        </p:nvSpPr>
        <p:spPr>
          <a:xfrm>
            <a:off x="139849" y="6413588"/>
            <a:ext cx="2259106" cy="444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71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84DA2A-F418-4934-AEA1-E37DF55B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8D8368-6A98-4AE4-82A2-EDFDB034E0B1}" type="datetime2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DCDEE0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February 16, 2020</a:t>
            </a:fld>
            <a:endParaRPr kumimoji="0" lang="en-ZA" sz="800" b="0" i="0" u="none" strike="noStrike" kern="1200" cap="none" spc="0" normalizeH="0" baseline="0" noProof="0">
              <a:ln>
                <a:noFill/>
              </a:ln>
              <a:solidFill>
                <a:srgbClr val="DCDEE0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A8D97-5AB1-4C2C-9863-67B9B95A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9C1C8F-6A95-45BD-92A4-38A328F64724}" type="slidenum">
              <a:rPr kumimoji="0" lang="en-ZA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ZA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080C4-48DC-4156-BB7C-633E4BF0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Augmented Reality Interpretation of Urinalysis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5353F99-2F84-4F30-8951-D2901CBE3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6706" y="2184001"/>
            <a:ext cx="257061" cy="216665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0AC974E-51C9-4E45-8CC9-6A33A5A7CF8A}"/>
              </a:ext>
            </a:extLst>
          </p:cNvPr>
          <p:cNvCxnSpPr>
            <a:cxnSpLocks/>
          </p:cNvCxnSpPr>
          <p:nvPr/>
        </p:nvCxnSpPr>
        <p:spPr>
          <a:xfrm flipH="1">
            <a:off x="3046706" y="2065024"/>
            <a:ext cx="607157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54858929-8A01-4448-AE04-A46768A26B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5" t="3288" r="45328" b="31124"/>
          <a:stretch/>
        </p:blipFill>
        <p:spPr>
          <a:xfrm rot="5400000">
            <a:off x="6044936" y="49677"/>
            <a:ext cx="427420" cy="5784035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6AB4699-D1AF-0F4C-8C8E-69D96B305A45}"/>
              </a:ext>
            </a:extLst>
          </p:cNvPr>
          <p:cNvSpPr txBox="1"/>
          <p:nvPr/>
        </p:nvSpPr>
        <p:spPr>
          <a:xfrm>
            <a:off x="3516622" y="3254638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Glucose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E59DD22-1315-D340-9F57-8655C16DC3E2}"/>
              </a:ext>
            </a:extLst>
          </p:cNvPr>
          <p:cNvSpPr txBox="1"/>
          <p:nvPr/>
        </p:nvSpPr>
        <p:spPr>
          <a:xfrm>
            <a:off x="4072995" y="3254638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Bilirubin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641AD43-D11A-6147-B964-13709F517B4B}"/>
              </a:ext>
            </a:extLst>
          </p:cNvPr>
          <p:cNvSpPr txBox="1"/>
          <p:nvPr/>
        </p:nvSpPr>
        <p:spPr>
          <a:xfrm>
            <a:off x="4619167" y="3254638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Ketone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34E192-EE4E-4D45-BAA0-9D89CD3DB95D}"/>
              </a:ext>
            </a:extLst>
          </p:cNvPr>
          <p:cNvSpPr txBox="1"/>
          <p:nvPr/>
        </p:nvSpPr>
        <p:spPr>
          <a:xfrm>
            <a:off x="5210214" y="3293383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Specific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Gravity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ABDEA9F-2D2C-F945-86FE-25F7F7102CC4}"/>
              </a:ext>
            </a:extLst>
          </p:cNvPr>
          <p:cNvSpPr txBox="1"/>
          <p:nvPr/>
        </p:nvSpPr>
        <p:spPr>
          <a:xfrm>
            <a:off x="5765132" y="3254638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Blood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4166D74-6026-8246-B27F-9C1A94F2C186}"/>
              </a:ext>
            </a:extLst>
          </p:cNvPr>
          <p:cNvSpPr txBox="1"/>
          <p:nvPr/>
        </p:nvSpPr>
        <p:spPr>
          <a:xfrm>
            <a:off x="6332682" y="3254638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2C6C9F-0DDF-8C42-AAB0-988A622A0D5B}"/>
              </a:ext>
            </a:extLst>
          </p:cNvPr>
          <p:cNvSpPr txBox="1"/>
          <p:nvPr/>
        </p:nvSpPr>
        <p:spPr>
          <a:xfrm>
            <a:off x="6872108" y="3254638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Protein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F46A6F3-7BE5-CA42-8256-B1F3130B4C8D}"/>
              </a:ext>
            </a:extLst>
          </p:cNvPr>
          <p:cNvSpPr txBox="1"/>
          <p:nvPr/>
        </p:nvSpPr>
        <p:spPr>
          <a:xfrm>
            <a:off x="7432468" y="3254638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Urobilinogen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CF13001-1E4B-304C-8D2C-8F3740552B57}"/>
              </a:ext>
            </a:extLst>
          </p:cNvPr>
          <p:cNvSpPr txBox="1"/>
          <p:nvPr/>
        </p:nvSpPr>
        <p:spPr>
          <a:xfrm>
            <a:off x="8000018" y="3254638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Nitrite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4015D5-28EC-AA40-A795-BEE84D73E635}"/>
              </a:ext>
            </a:extLst>
          </p:cNvPr>
          <p:cNvSpPr txBox="1"/>
          <p:nvPr/>
        </p:nvSpPr>
        <p:spPr>
          <a:xfrm>
            <a:off x="8585623" y="3293383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Leukocyte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Esterase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3469222-5BE2-DF4C-A757-C42517F5D200}"/>
              </a:ext>
            </a:extLst>
          </p:cNvPr>
          <p:cNvSpPr txBox="1"/>
          <p:nvPr/>
        </p:nvSpPr>
        <p:spPr>
          <a:xfrm>
            <a:off x="3447346" y="2257305"/>
            <a:ext cx="823738" cy="129928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Analysis: </a:t>
            </a:r>
            <a:r>
              <a:rPr kumimoji="0" lang="en-ZA" sz="1800" b="1" i="1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complete</a:t>
            </a:r>
            <a:endParaRPr kumimoji="0" lang="en-ZA" sz="1400" b="0" i="1" u="none" strike="noStrike" kern="1200" cap="none" spc="0" normalizeH="0" baseline="0" noProof="0" dirty="0">
              <a:ln>
                <a:noFill/>
              </a:ln>
              <a:solidFill>
                <a:srgbClr val="00882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A81C87-F2D1-884F-B2D4-4DD62876B27C}"/>
              </a:ext>
            </a:extLst>
          </p:cNvPr>
          <p:cNvSpPr txBox="1"/>
          <p:nvPr/>
        </p:nvSpPr>
        <p:spPr>
          <a:xfrm>
            <a:off x="3516622" y="3546285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80B55C-9A24-F54C-87A0-48CCFCA26532}"/>
              </a:ext>
            </a:extLst>
          </p:cNvPr>
          <p:cNvSpPr txBox="1"/>
          <p:nvPr/>
        </p:nvSpPr>
        <p:spPr>
          <a:xfrm>
            <a:off x="4067894" y="3546285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C4128F-17A9-AD45-8A89-1E8FA4DD48D1}"/>
              </a:ext>
            </a:extLst>
          </p:cNvPr>
          <p:cNvSpPr txBox="1"/>
          <p:nvPr/>
        </p:nvSpPr>
        <p:spPr>
          <a:xfrm>
            <a:off x="4619167" y="3546285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4DF749-E21B-6C45-8C6B-BBFBC2E7B9D2}"/>
              </a:ext>
            </a:extLst>
          </p:cNvPr>
          <p:cNvSpPr txBox="1"/>
          <p:nvPr/>
        </p:nvSpPr>
        <p:spPr>
          <a:xfrm>
            <a:off x="5205732" y="3546285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10.30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F3335F-7B59-774E-9371-EA61D12E5274}"/>
              </a:ext>
            </a:extLst>
          </p:cNvPr>
          <p:cNvSpPr txBox="1"/>
          <p:nvPr/>
        </p:nvSpPr>
        <p:spPr>
          <a:xfrm>
            <a:off x="5750090" y="3546285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B13BBF-AA77-6D44-B4BA-800478F464BF}"/>
              </a:ext>
            </a:extLst>
          </p:cNvPr>
          <p:cNvSpPr txBox="1"/>
          <p:nvPr/>
        </p:nvSpPr>
        <p:spPr>
          <a:xfrm>
            <a:off x="6332682" y="3546285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6.0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951A21-B758-1D44-A805-A086F801C3D4}"/>
              </a:ext>
            </a:extLst>
          </p:cNvPr>
          <p:cNvSpPr txBox="1"/>
          <p:nvPr/>
        </p:nvSpPr>
        <p:spPr>
          <a:xfrm>
            <a:off x="6876777" y="3546285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DAE6416-1A57-3945-B779-48B0E6426FB9}"/>
              </a:ext>
            </a:extLst>
          </p:cNvPr>
          <p:cNvSpPr txBox="1"/>
          <p:nvPr/>
        </p:nvSpPr>
        <p:spPr>
          <a:xfrm>
            <a:off x="7432468" y="3546285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0.2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E6B37B-3CDC-194C-BB92-0B4D14ACE3A9}"/>
              </a:ext>
            </a:extLst>
          </p:cNvPr>
          <p:cNvSpPr txBox="1"/>
          <p:nvPr/>
        </p:nvSpPr>
        <p:spPr>
          <a:xfrm>
            <a:off x="7998746" y="3546285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2D3556-E627-9E48-8BB6-6C4F8A45343F}"/>
              </a:ext>
            </a:extLst>
          </p:cNvPr>
          <p:cNvSpPr txBox="1"/>
          <p:nvPr/>
        </p:nvSpPr>
        <p:spPr>
          <a:xfrm>
            <a:off x="8585623" y="3546285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7146CB-4E50-5D44-84DD-90E8C9745C1D}"/>
              </a:ext>
            </a:extLst>
          </p:cNvPr>
          <p:cNvSpPr txBox="1"/>
          <p:nvPr/>
        </p:nvSpPr>
        <p:spPr>
          <a:xfrm>
            <a:off x="3447346" y="4216203"/>
            <a:ext cx="823738" cy="129928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Interpretation: </a:t>
            </a:r>
            <a:r>
              <a:rPr kumimoji="0" lang="en-ZA" sz="1800" b="1" i="1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normal urinalysis findings</a:t>
            </a:r>
            <a:endParaRPr kumimoji="0" lang="en-ZA" sz="1400" b="0" i="1" u="none" strike="noStrike" kern="1200" cap="none" spc="0" normalizeH="0" baseline="0" noProof="0" dirty="0">
              <a:ln>
                <a:noFill/>
              </a:ln>
              <a:solidFill>
                <a:srgbClr val="00882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A4381A9C-E54E-194A-8F2E-96299D0BB2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15440" y="4964162"/>
            <a:ext cx="286305" cy="286305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BB24D8A2-5CF3-8E4E-877F-DD20687A15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52021" y="5002470"/>
            <a:ext cx="286305" cy="209688"/>
          </a:xfrm>
          <a:prstGeom prst="rect">
            <a:avLst/>
          </a:prstGeom>
        </p:spPr>
      </p:pic>
      <p:pic>
        <p:nvPicPr>
          <p:cNvPr id="86" name="Graphic 85">
            <a:extLst>
              <a:ext uri="{FF2B5EF4-FFF2-40B4-BE49-F238E27FC236}">
                <a16:creationId xmlns:a16="http://schemas.microsoft.com/office/drawing/2014/main" id="{360CF805-B6EF-E243-97CF-1EC232B4CD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93736" y="4964162"/>
            <a:ext cx="217753" cy="286305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8136037-369E-744B-BD1F-CA0394B54712}"/>
              </a:ext>
            </a:extLst>
          </p:cNvPr>
          <p:cNvCxnSpPr>
            <a:cxnSpLocks/>
          </p:cNvCxnSpPr>
          <p:nvPr/>
        </p:nvCxnSpPr>
        <p:spPr>
          <a:xfrm flipH="1">
            <a:off x="3046706" y="4886283"/>
            <a:ext cx="607157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phic 88">
            <a:extLst>
              <a:ext uri="{FF2B5EF4-FFF2-40B4-BE49-F238E27FC236}">
                <a16:creationId xmlns:a16="http://schemas.microsoft.com/office/drawing/2014/main" id="{30BEA1C6-5AC4-E54F-8B48-866CB6CDBF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98869" y="4970211"/>
            <a:ext cx="217753" cy="274207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14F0AB-84DB-054C-AF8E-9595049FFDE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88603" y="4964162"/>
            <a:ext cx="286304" cy="286304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D8DB11E5-848B-E744-AE29-CAC3C7B05129}"/>
              </a:ext>
            </a:extLst>
          </p:cNvPr>
          <p:cNvSpPr txBox="1"/>
          <p:nvPr/>
        </p:nvSpPr>
        <p:spPr>
          <a:xfrm>
            <a:off x="3209583" y="5306043"/>
            <a:ext cx="403412" cy="100868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Settings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1145322-E4D2-9445-B37A-01ED692DD5B3}"/>
              </a:ext>
            </a:extLst>
          </p:cNvPr>
          <p:cNvSpPr txBox="1"/>
          <p:nvPr/>
        </p:nvSpPr>
        <p:spPr>
          <a:xfrm>
            <a:off x="4500906" y="5320024"/>
            <a:ext cx="403412" cy="100868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Delete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D4BA2CB-D698-F84B-ADD1-C1CE31E6B3E7}"/>
              </a:ext>
            </a:extLst>
          </p:cNvPr>
          <p:cNvSpPr txBox="1"/>
          <p:nvPr/>
        </p:nvSpPr>
        <p:spPr>
          <a:xfrm>
            <a:off x="5802492" y="5322854"/>
            <a:ext cx="403412" cy="100868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Add note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67615E-A219-D245-ABBF-30A61D7A49B8}"/>
              </a:ext>
            </a:extLst>
          </p:cNvPr>
          <p:cNvSpPr txBox="1"/>
          <p:nvPr/>
        </p:nvSpPr>
        <p:spPr>
          <a:xfrm>
            <a:off x="7185091" y="5307442"/>
            <a:ext cx="403412" cy="100868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Send Results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81EC084-B997-054E-942E-B720F3733231}"/>
              </a:ext>
            </a:extLst>
          </p:cNvPr>
          <p:cNvSpPr txBox="1"/>
          <p:nvPr/>
        </p:nvSpPr>
        <p:spPr>
          <a:xfrm>
            <a:off x="8556886" y="5306043"/>
            <a:ext cx="403412" cy="100868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Upload to EHR</a:t>
            </a:r>
          </a:p>
        </p:txBody>
      </p:sp>
      <p:sp>
        <p:nvSpPr>
          <p:cNvPr id="45" name="Footer Placeholder 3">
            <a:extLst>
              <a:ext uri="{FF2B5EF4-FFF2-40B4-BE49-F238E27FC236}">
                <a16:creationId xmlns:a16="http://schemas.microsoft.com/office/drawing/2014/main" id="{1E34BD46-CCB1-F348-A287-D69EAD4C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45389" y="6655126"/>
            <a:ext cx="2550318" cy="10800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DCDEE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Copyright 2020 –Nick Mark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A76137-86C4-B547-8F57-89C9B214F6EC}"/>
              </a:ext>
            </a:extLst>
          </p:cNvPr>
          <p:cNvSpPr/>
          <p:nvPr/>
        </p:nvSpPr>
        <p:spPr>
          <a:xfrm>
            <a:off x="139849" y="6413588"/>
            <a:ext cx="2259106" cy="444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562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84DA2A-F418-4934-AEA1-E37DF55B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8D8368-6A98-4AE4-82A2-EDFDB034E0B1}" type="datetime2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DCDEE0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February 16, 2020</a:t>
            </a:fld>
            <a:endParaRPr kumimoji="0" lang="en-ZA" sz="800" b="0" i="0" u="none" strike="noStrike" kern="1200" cap="none" spc="0" normalizeH="0" baseline="0" noProof="0">
              <a:ln>
                <a:noFill/>
              </a:ln>
              <a:solidFill>
                <a:srgbClr val="DCDEE0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A8D97-5AB1-4C2C-9863-67B9B95A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9C1C8F-6A95-45BD-92A4-38A328F64724}" type="slidenum">
              <a:rPr kumimoji="0" lang="en-ZA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ZA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080C4-48DC-4156-BB7C-633E4BF0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Augmented Reality Interpretation of Urinalysis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5353F99-2F84-4F30-8951-D2901CBE3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6706" y="2184001"/>
            <a:ext cx="257061" cy="216665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D73F3BE1-D5A7-3242-99D0-9B0FBF6C6D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3" t="1697" r="45327"/>
          <a:stretch/>
        </p:blipFill>
        <p:spPr>
          <a:xfrm rot="5400000">
            <a:off x="6116956" y="787311"/>
            <a:ext cx="251073" cy="568959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1EDCCE3A-F5AC-B342-8A3D-00F0557355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0000">
            <a:off x="3318337" y="3357238"/>
            <a:ext cx="123787" cy="192558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7073E784-DAFF-8443-B52C-7D0CE30097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900000">
            <a:off x="3318337" y="3675889"/>
            <a:ext cx="123787" cy="192558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BE809A98-CC67-264E-BD94-67E0FD5874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100000">
            <a:off x="9026400" y="3357238"/>
            <a:ext cx="123787" cy="192558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95D29CC5-8236-644B-AFB4-266EE87E9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500000">
            <a:off x="9026400" y="3675889"/>
            <a:ext cx="123787" cy="192558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7067F7E8-F684-814D-B0CE-91241C84B8F6}"/>
              </a:ext>
            </a:extLst>
          </p:cNvPr>
          <p:cNvSpPr txBox="1"/>
          <p:nvPr/>
        </p:nvSpPr>
        <p:spPr>
          <a:xfrm>
            <a:off x="3447346" y="2279434"/>
            <a:ext cx="823738" cy="129928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1" i="1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Test strip detected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22311DF5-5A8F-F44B-8BB3-ABACC7E8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45389" y="6655126"/>
            <a:ext cx="2550318" cy="10800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DCDEE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Copyright 2020 –Nick Mark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0F6CC5-BCEC-C74E-ADCE-618F64A2F115}"/>
              </a:ext>
            </a:extLst>
          </p:cNvPr>
          <p:cNvSpPr/>
          <p:nvPr/>
        </p:nvSpPr>
        <p:spPr>
          <a:xfrm>
            <a:off x="139849" y="6413588"/>
            <a:ext cx="2259106" cy="444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091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84DA2A-F418-4934-AEA1-E37DF55B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8D8368-6A98-4AE4-82A2-EDFDB034E0B1}" type="datetime2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DCDEE0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February 16, 2020</a:t>
            </a:fld>
            <a:endParaRPr kumimoji="0" lang="en-ZA" sz="800" b="0" i="0" u="none" strike="noStrike" kern="1200" cap="none" spc="0" normalizeH="0" baseline="0" noProof="0">
              <a:ln>
                <a:noFill/>
              </a:ln>
              <a:solidFill>
                <a:srgbClr val="DCDEE0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A8D97-5AB1-4C2C-9863-67B9B95A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9C1C8F-6A95-45BD-92A4-38A328F64724}" type="slidenum">
              <a:rPr kumimoji="0" lang="en-ZA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ZA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080C4-48DC-4156-BB7C-633E4BF0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Augmented Reality Interpretation of Urinalysis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5353F99-2F84-4F30-8951-D2901CBE3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6706" y="2184001"/>
            <a:ext cx="257061" cy="216665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D73F3BE1-D5A7-3242-99D0-9B0FBF6C6D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3" t="1697" r="45327"/>
          <a:stretch/>
        </p:blipFill>
        <p:spPr>
          <a:xfrm rot="5400000">
            <a:off x="6116956" y="62482"/>
            <a:ext cx="251073" cy="568959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1EDCCE3A-F5AC-B342-8A3D-00F0557355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0000">
            <a:off x="3318337" y="2632409"/>
            <a:ext cx="123787" cy="192558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0AC974E-51C9-4E45-8CC9-6A33A5A7CF8A}"/>
              </a:ext>
            </a:extLst>
          </p:cNvPr>
          <p:cNvCxnSpPr>
            <a:cxnSpLocks/>
          </p:cNvCxnSpPr>
          <p:nvPr/>
        </p:nvCxnSpPr>
        <p:spPr>
          <a:xfrm flipH="1">
            <a:off x="3046706" y="3559286"/>
            <a:ext cx="607157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54858929-8A01-4448-AE04-A46768A26B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5" t="3288" r="45328" b="31124"/>
          <a:stretch/>
        </p:blipFill>
        <p:spPr>
          <a:xfrm rot="5400000">
            <a:off x="6044936" y="1543939"/>
            <a:ext cx="427420" cy="5784035"/>
          </a:xfrm>
          <a:prstGeom prst="rect">
            <a:avLst/>
          </a:prstGeom>
          <a:ln>
            <a:noFill/>
          </a:ln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7073E784-DAFF-8443-B52C-7D0CE30097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900000">
            <a:off x="3318337" y="2951060"/>
            <a:ext cx="123787" cy="192558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BE809A98-CC67-264E-BD94-67E0FD5874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100000">
            <a:off x="9026400" y="2632409"/>
            <a:ext cx="123787" cy="192558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95D29CC5-8236-644B-AFB4-266EE87E9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500000">
            <a:off x="9026400" y="2951060"/>
            <a:ext cx="123787" cy="192558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A3EFAD4-51E0-4EA0-8147-0E3AF8818EF9}"/>
              </a:ext>
            </a:extLst>
          </p:cNvPr>
          <p:cNvSpPr/>
          <p:nvPr/>
        </p:nvSpPr>
        <p:spPr>
          <a:xfrm>
            <a:off x="3521722" y="4236892"/>
            <a:ext cx="396179" cy="396178"/>
          </a:xfrm>
          <a:prstGeom prst="rect">
            <a:avLst/>
          </a:prstGeom>
          <a:noFill/>
          <a:ln w="254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F6E9413-C0F8-7D4B-8869-E787639E4EC0}"/>
              </a:ext>
            </a:extLst>
          </p:cNvPr>
          <p:cNvSpPr/>
          <p:nvPr/>
        </p:nvSpPr>
        <p:spPr>
          <a:xfrm>
            <a:off x="4624268" y="4236892"/>
            <a:ext cx="396179" cy="396178"/>
          </a:xfrm>
          <a:prstGeom prst="rect">
            <a:avLst/>
          </a:prstGeom>
          <a:noFill/>
          <a:ln w="254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276F981-86CE-A94C-A791-C463CB846B25}"/>
              </a:ext>
            </a:extLst>
          </p:cNvPr>
          <p:cNvSpPr/>
          <p:nvPr/>
        </p:nvSpPr>
        <p:spPr>
          <a:xfrm>
            <a:off x="5208283" y="4236892"/>
            <a:ext cx="396179" cy="396178"/>
          </a:xfrm>
          <a:prstGeom prst="rect">
            <a:avLst/>
          </a:prstGeom>
          <a:noFill/>
          <a:ln w="254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08BC101-FD73-FC4E-AB4B-4AA605AC92F6}"/>
              </a:ext>
            </a:extLst>
          </p:cNvPr>
          <p:cNvSpPr/>
          <p:nvPr/>
        </p:nvSpPr>
        <p:spPr>
          <a:xfrm>
            <a:off x="5766231" y="4227500"/>
            <a:ext cx="396179" cy="396178"/>
          </a:xfrm>
          <a:prstGeom prst="rect">
            <a:avLst/>
          </a:prstGeom>
          <a:noFill/>
          <a:ln w="254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2741FA-C1B4-DC4A-87BF-AFF307E383D7}"/>
              </a:ext>
            </a:extLst>
          </p:cNvPr>
          <p:cNvSpPr txBox="1"/>
          <p:nvPr/>
        </p:nvSpPr>
        <p:spPr>
          <a:xfrm>
            <a:off x="3447346" y="2279434"/>
            <a:ext cx="823738" cy="129928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1" i="1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Test strip detected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E23F0E-F1A1-174D-82C1-309C5AC83F17}"/>
              </a:ext>
            </a:extLst>
          </p:cNvPr>
          <p:cNvSpPr txBox="1"/>
          <p:nvPr/>
        </p:nvSpPr>
        <p:spPr>
          <a:xfrm>
            <a:off x="3447346" y="3751567"/>
            <a:ext cx="823738" cy="129928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Identifying test components.  </a:t>
            </a:r>
            <a:endParaRPr kumimoji="0" lang="en-ZA" sz="1400" b="0" i="1" u="none" strike="noStrike" kern="1200" cap="none" spc="0" normalizeH="0" baseline="0" noProof="0" dirty="0">
              <a:ln>
                <a:noFill/>
              </a:ln>
              <a:solidFill>
                <a:srgbClr val="00882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15091C0-5227-A047-B50B-EE638144A595}"/>
              </a:ext>
            </a:extLst>
          </p:cNvPr>
          <p:cNvSpPr/>
          <p:nvPr/>
        </p:nvSpPr>
        <p:spPr>
          <a:xfrm>
            <a:off x="6347624" y="4236892"/>
            <a:ext cx="396179" cy="396178"/>
          </a:xfrm>
          <a:prstGeom prst="rect">
            <a:avLst/>
          </a:prstGeom>
          <a:noFill/>
          <a:ln w="254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86241366-184F-0D43-952E-D0C88151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45389" y="6655126"/>
            <a:ext cx="2550318" cy="10800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DCDEE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Copyright 2020 –Nick Mark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4BA862-AFBD-0142-B396-9A96AD3710F2}"/>
              </a:ext>
            </a:extLst>
          </p:cNvPr>
          <p:cNvSpPr/>
          <p:nvPr/>
        </p:nvSpPr>
        <p:spPr>
          <a:xfrm>
            <a:off x="139849" y="6413588"/>
            <a:ext cx="2259106" cy="444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541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84DA2A-F418-4934-AEA1-E37DF55B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8D8368-6A98-4AE4-82A2-EDFDB034E0B1}" type="datetime2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DCDEE0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February 16, 2020</a:t>
            </a:fld>
            <a:endParaRPr kumimoji="0" lang="en-ZA" sz="800" b="0" i="0" u="none" strike="noStrike" kern="1200" cap="none" spc="0" normalizeH="0" baseline="0" noProof="0">
              <a:ln>
                <a:noFill/>
              </a:ln>
              <a:solidFill>
                <a:srgbClr val="DCDEE0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A8D97-5AB1-4C2C-9863-67B9B95A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9C1C8F-6A95-45BD-92A4-38A328F64724}" type="slidenum">
              <a:rPr kumimoji="0" lang="en-ZA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ZA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080C4-48DC-4156-BB7C-633E4BF0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Augmented Reality Interpretation of Urinalysis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5353F99-2F84-4F30-8951-D2901CBE3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6706" y="2184001"/>
            <a:ext cx="257061" cy="216665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D73F3BE1-D5A7-3242-99D0-9B0FBF6C6D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3" t="1697" r="45327"/>
          <a:stretch/>
        </p:blipFill>
        <p:spPr>
          <a:xfrm rot="5400000">
            <a:off x="6116956" y="62482"/>
            <a:ext cx="251073" cy="568959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1EDCCE3A-F5AC-B342-8A3D-00F0557355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0000">
            <a:off x="3318337" y="2632409"/>
            <a:ext cx="123787" cy="192558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0AC974E-51C9-4E45-8CC9-6A33A5A7CF8A}"/>
              </a:ext>
            </a:extLst>
          </p:cNvPr>
          <p:cNvCxnSpPr>
            <a:cxnSpLocks/>
          </p:cNvCxnSpPr>
          <p:nvPr/>
        </p:nvCxnSpPr>
        <p:spPr>
          <a:xfrm flipH="1">
            <a:off x="3046706" y="3559286"/>
            <a:ext cx="607157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54858929-8A01-4448-AE04-A46768A26B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5" t="3288" r="45328" b="31124"/>
          <a:stretch/>
        </p:blipFill>
        <p:spPr>
          <a:xfrm rot="5400000">
            <a:off x="6044936" y="1543939"/>
            <a:ext cx="427420" cy="5784035"/>
          </a:xfrm>
          <a:prstGeom prst="rect">
            <a:avLst/>
          </a:prstGeom>
          <a:ln>
            <a:noFill/>
          </a:ln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7073E784-DAFF-8443-B52C-7D0CE30097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900000">
            <a:off x="3318337" y="2951060"/>
            <a:ext cx="123787" cy="192558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BE809A98-CC67-264E-BD94-67E0FD5874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100000">
            <a:off x="9026400" y="2632409"/>
            <a:ext cx="123787" cy="192558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95D29CC5-8236-644B-AFB4-266EE87E9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500000">
            <a:off x="9026400" y="2951060"/>
            <a:ext cx="123787" cy="192558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A3EFAD4-51E0-4EA0-8147-0E3AF8818EF9}"/>
              </a:ext>
            </a:extLst>
          </p:cNvPr>
          <p:cNvSpPr/>
          <p:nvPr/>
        </p:nvSpPr>
        <p:spPr>
          <a:xfrm>
            <a:off x="3521722" y="4236892"/>
            <a:ext cx="396179" cy="396178"/>
          </a:xfrm>
          <a:prstGeom prst="rect">
            <a:avLst/>
          </a:prstGeom>
          <a:noFill/>
          <a:ln w="254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5C76F9A-EFE4-1F49-9D35-DDB8FA97DC31}"/>
              </a:ext>
            </a:extLst>
          </p:cNvPr>
          <p:cNvSpPr/>
          <p:nvPr/>
        </p:nvSpPr>
        <p:spPr>
          <a:xfrm>
            <a:off x="4072995" y="4236892"/>
            <a:ext cx="396179" cy="396178"/>
          </a:xfrm>
          <a:prstGeom prst="rect">
            <a:avLst/>
          </a:prstGeom>
          <a:noFill/>
          <a:ln w="254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F6E9413-C0F8-7D4B-8869-E787639E4EC0}"/>
              </a:ext>
            </a:extLst>
          </p:cNvPr>
          <p:cNvSpPr/>
          <p:nvPr/>
        </p:nvSpPr>
        <p:spPr>
          <a:xfrm>
            <a:off x="4624268" y="4236892"/>
            <a:ext cx="396179" cy="396178"/>
          </a:xfrm>
          <a:prstGeom prst="rect">
            <a:avLst/>
          </a:prstGeom>
          <a:noFill/>
          <a:ln w="254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276F981-86CE-A94C-A791-C463CB846B25}"/>
              </a:ext>
            </a:extLst>
          </p:cNvPr>
          <p:cNvSpPr/>
          <p:nvPr/>
        </p:nvSpPr>
        <p:spPr>
          <a:xfrm>
            <a:off x="5208283" y="4236892"/>
            <a:ext cx="396179" cy="396178"/>
          </a:xfrm>
          <a:prstGeom prst="rect">
            <a:avLst/>
          </a:prstGeom>
          <a:noFill/>
          <a:ln w="254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08BC101-FD73-FC4E-AB4B-4AA605AC92F6}"/>
              </a:ext>
            </a:extLst>
          </p:cNvPr>
          <p:cNvSpPr/>
          <p:nvPr/>
        </p:nvSpPr>
        <p:spPr>
          <a:xfrm>
            <a:off x="5766231" y="4227500"/>
            <a:ext cx="396179" cy="396178"/>
          </a:xfrm>
          <a:prstGeom prst="rect">
            <a:avLst/>
          </a:prstGeom>
          <a:noFill/>
          <a:ln w="254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F5891DE-135C-D442-BA32-A5AF2BE999F0}"/>
              </a:ext>
            </a:extLst>
          </p:cNvPr>
          <p:cNvSpPr/>
          <p:nvPr/>
        </p:nvSpPr>
        <p:spPr>
          <a:xfrm>
            <a:off x="6347624" y="4236892"/>
            <a:ext cx="396179" cy="396178"/>
          </a:xfrm>
          <a:prstGeom prst="rect">
            <a:avLst/>
          </a:prstGeom>
          <a:noFill/>
          <a:ln w="254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4A44520-48C4-BE4E-BA95-4048FC1E209C}"/>
              </a:ext>
            </a:extLst>
          </p:cNvPr>
          <p:cNvSpPr/>
          <p:nvPr/>
        </p:nvSpPr>
        <p:spPr>
          <a:xfrm>
            <a:off x="6877209" y="4236892"/>
            <a:ext cx="396179" cy="396178"/>
          </a:xfrm>
          <a:prstGeom prst="rect">
            <a:avLst/>
          </a:prstGeom>
          <a:noFill/>
          <a:ln w="254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EEEA5AB-94B2-C348-817F-80D5D290B63E}"/>
              </a:ext>
            </a:extLst>
          </p:cNvPr>
          <p:cNvSpPr/>
          <p:nvPr/>
        </p:nvSpPr>
        <p:spPr>
          <a:xfrm>
            <a:off x="7466196" y="4236892"/>
            <a:ext cx="396179" cy="396178"/>
          </a:xfrm>
          <a:prstGeom prst="rect">
            <a:avLst/>
          </a:prstGeom>
          <a:noFill/>
          <a:ln w="254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C7DA9E9-E186-F248-A3F3-BAEC55BD4ECD}"/>
              </a:ext>
            </a:extLst>
          </p:cNvPr>
          <p:cNvSpPr/>
          <p:nvPr/>
        </p:nvSpPr>
        <p:spPr>
          <a:xfrm>
            <a:off x="8001297" y="4250747"/>
            <a:ext cx="396179" cy="396178"/>
          </a:xfrm>
          <a:prstGeom prst="rect">
            <a:avLst/>
          </a:prstGeom>
          <a:noFill/>
          <a:ln w="254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3B8E8A9-5128-FB4A-BA90-037549C3AFBB}"/>
              </a:ext>
            </a:extLst>
          </p:cNvPr>
          <p:cNvSpPr/>
          <p:nvPr/>
        </p:nvSpPr>
        <p:spPr>
          <a:xfrm>
            <a:off x="8590284" y="4250747"/>
            <a:ext cx="396179" cy="396178"/>
          </a:xfrm>
          <a:prstGeom prst="rect">
            <a:avLst/>
          </a:prstGeom>
          <a:noFill/>
          <a:ln w="254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2741FA-C1B4-DC4A-87BF-AFF307E383D7}"/>
              </a:ext>
            </a:extLst>
          </p:cNvPr>
          <p:cNvSpPr txBox="1"/>
          <p:nvPr/>
        </p:nvSpPr>
        <p:spPr>
          <a:xfrm>
            <a:off x="3447346" y="2279434"/>
            <a:ext cx="823738" cy="129928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1" i="1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Test strip detected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E23F0E-F1A1-174D-82C1-309C5AC83F17}"/>
              </a:ext>
            </a:extLst>
          </p:cNvPr>
          <p:cNvSpPr txBox="1"/>
          <p:nvPr/>
        </p:nvSpPr>
        <p:spPr>
          <a:xfrm>
            <a:off x="3447346" y="3751567"/>
            <a:ext cx="823738" cy="129928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Identifying test components..  </a:t>
            </a:r>
            <a:endParaRPr kumimoji="0" lang="en-ZA" sz="1400" b="0" i="1" u="none" strike="noStrike" kern="1200" cap="none" spc="0" normalizeH="0" baseline="0" noProof="0" dirty="0">
              <a:ln>
                <a:noFill/>
              </a:ln>
              <a:solidFill>
                <a:srgbClr val="00882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801C997D-72A1-A049-89CF-64DC8BEB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45389" y="6655126"/>
            <a:ext cx="2550318" cy="10800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DCDEE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Copyright 2020 –Nick Mark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2436E4-340E-9448-9358-F091B51DCFF3}"/>
              </a:ext>
            </a:extLst>
          </p:cNvPr>
          <p:cNvSpPr/>
          <p:nvPr/>
        </p:nvSpPr>
        <p:spPr>
          <a:xfrm>
            <a:off x="139849" y="6413588"/>
            <a:ext cx="2259106" cy="444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74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84DA2A-F418-4934-AEA1-E37DF55B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8D8368-6A98-4AE4-82A2-EDFDB034E0B1}" type="datetime2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DCDEE0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February 16, 2020</a:t>
            </a:fld>
            <a:endParaRPr kumimoji="0" lang="en-ZA" sz="800" b="0" i="0" u="none" strike="noStrike" kern="1200" cap="none" spc="0" normalizeH="0" baseline="0" noProof="0">
              <a:ln>
                <a:noFill/>
              </a:ln>
              <a:solidFill>
                <a:srgbClr val="DCDEE0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A8D97-5AB1-4C2C-9863-67B9B95A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9C1C8F-6A95-45BD-92A4-38A328F64724}" type="slidenum">
              <a:rPr kumimoji="0" lang="en-ZA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ZA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080C4-48DC-4156-BB7C-633E4BF0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Augmented Reality Interpretation of Urinalysis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5353F99-2F84-4F30-8951-D2901CBE3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6706" y="2184001"/>
            <a:ext cx="257061" cy="216665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D73F3BE1-D5A7-3242-99D0-9B0FBF6C6D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3" t="1697" r="45327"/>
          <a:stretch/>
        </p:blipFill>
        <p:spPr>
          <a:xfrm rot="5400000">
            <a:off x="6116956" y="62482"/>
            <a:ext cx="251073" cy="568959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1EDCCE3A-F5AC-B342-8A3D-00F0557355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0000">
            <a:off x="3318337" y="2632409"/>
            <a:ext cx="123787" cy="192558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0AC974E-51C9-4E45-8CC9-6A33A5A7CF8A}"/>
              </a:ext>
            </a:extLst>
          </p:cNvPr>
          <p:cNvCxnSpPr>
            <a:cxnSpLocks/>
          </p:cNvCxnSpPr>
          <p:nvPr/>
        </p:nvCxnSpPr>
        <p:spPr>
          <a:xfrm flipH="1">
            <a:off x="3046706" y="3559286"/>
            <a:ext cx="607157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54858929-8A01-4448-AE04-A46768A26B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5" t="3288" r="45328" b="31124"/>
          <a:stretch/>
        </p:blipFill>
        <p:spPr>
          <a:xfrm rot="5400000">
            <a:off x="6044936" y="1543939"/>
            <a:ext cx="427420" cy="5784035"/>
          </a:xfrm>
          <a:prstGeom prst="rect">
            <a:avLst/>
          </a:prstGeom>
          <a:ln>
            <a:noFill/>
          </a:ln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7073E784-DAFF-8443-B52C-7D0CE30097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900000">
            <a:off x="3318337" y="2951060"/>
            <a:ext cx="123787" cy="192558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BE809A98-CC67-264E-BD94-67E0FD5874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100000">
            <a:off x="9026400" y="2632409"/>
            <a:ext cx="123787" cy="192558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95D29CC5-8236-644B-AFB4-266EE87E9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500000">
            <a:off x="9026400" y="2951060"/>
            <a:ext cx="123787" cy="192558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A3EFAD4-51E0-4EA0-8147-0E3AF8818EF9}"/>
              </a:ext>
            </a:extLst>
          </p:cNvPr>
          <p:cNvSpPr/>
          <p:nvPr/>
        </p:nvSpPr>
        <p:spPr>
          <a:xfrm>
            <a:off x="3521722" y="4236892"/>
            <a:ext cx="396179" cy="396178"/>
          </a:xfrm>
          <a:prstGeom prst="rect">
            <a:avLst/>
          </a:prstGeom>
          <a:noFill/>
          <a:ln w="254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5C76F9A-EFE4-1F49-9D35-DDB8FA97DC31}"/>
              </a:ext>
            </a:extLst>
          </p:cNvPr>
          <p:cNvSpPr/>
          <p:nvPr/>
        </p:nvSpPr>
        <p:spPr>
          <a:xfrm>
            <a:off x="4072995" y="4236892"/>
            <a:ext cx="396179" cy="396178"/>
          </a:xfrm>
          <a:prstGeom prst="rect">
            <a:avLst/>
          </a:prstGeom>
          <a:noFill/>
          <a:ln w="254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F6E9413-C0F8-7D4B-8869-E787639E4EC0}"/>
              </a:ext>
            </a:extLst>
          </p:cNvPr>
          <p:cNvSpPr/>
          <p:nvPr/>
        </p:nvSpPr>
        <p:spPr>
          <a:xfrm>
            <a:off x="4624268" y="4236892"/>
            <a:ext cx="396179" cy="396178"/>
          </a:xfrm>
          <a:prstGeom prst="rect">
            <a:avLst/>
          </a:prstGeom>
          <a:noFill/>
          <a:ln w="254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276F981-86CE-A94C-A791-C463CB846B25}"/>
              </a:ext>
            </a:extLst>
          </p:cNvPr>
          <p:cNvSpPr/>
          <p:nvPr/>
        </p:nvSpPr>
        <p:spPr>
          <a:xfrm>
            <a:off x="5208283" y="4236892"/>
            <a:ext cx="396179" cy="396178"/>
          </a:xfrm>
          <a:prstGeom prst="rect">
            <a:avLst/>
          </a:prstGeom>
          <a:noFill/>
          <a:ln w="254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08BC101-FD73-FC4E-AB4B-4AA605AC92F6}"/>
              </a:ext>
            </a:extLst>
          </p:cNvPr>
          <p:cNvSpPr/>
          <p:nvPr/>
        </p:nvSpPr>
        <p:spPr>
          <a:xfrm>
            <a:off x="5766231" y="4227500"/>
            <a:ext cx="396179" cy="396178"/>
          </a:xfrm>
          <a:prstGeom prst="rect">
            <a:avLst/>
          </a:prstGeom>
          <a:noFill/>
          <a:ln w="254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F5891DE-135C-D442-BA32-A5AF2BE999F0}"/>
              </a:ext>
            </a:extLst>
          </p:cNvPr>
          <p:cNvSpPr/>
          <p:nvPr/>
        </p:nvSpPr>
        <p:spPr>
          <a:xfrm>
            <a:off x="6347624" y="4236892"/>
            <a:ext cx="396179" cy="396178"/>
          </a:xfrm>
          <a:prstGeom prst="rect">
            <a:avLst/>
          </a:prstGeom>
          <a:noFill/>
          <a:ln w="254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4A44520-48C4-BE4E-BA95-4048FC1E209C}"/>
              </a:ext>
            </a:extLst>
          </p:cNvPr>
          <p:cNvSpPr/>
          <p:nvPr/>
        </p:nvSpPr>
        <p:spPr>
          <a:xfrm>
            <a:off x="6877209" y="4236892"/>
            <a:ext cx="396179" cy="396178"/>
          </a:xfrm>
          <a:prstGeom prst="rect">
            <a:avLst/>
          </a:prstGeom>
          <a:noFill/>
          <a:ln w="254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EEEA5AB-94B2-C348-817F-80D5D290B63E}"/>
              </a:ext>
            </a:extLst>
          </p:cNvPr>
          <p:cNvSpPr/>
          <p:nvPr/>
        </p:nvSpPr>
        <p:spPr>
          <a:xfrm>
            <a:off x="7466196" y="4236892"/>
            <a:ext cx="396179" cy="396178"/>
          </a:xfrm>
          <a:prstGeom prst="rect">
            <a:avLst/>
          </a:prstGeom>
          <a:noFill/>
          <a:ln w="254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C7DA9E9-E186-F248-A3F3-BAEC55BD4ECD}"/>
              </a:ext>
            </a:extLst>
          </p:cNvPr>
          <p:cNvSpPr/>
          <p:nvPr/>
        </p:nvSpPr>
        <p:spPr>
          <a:xfrm>
            <a:off x="8001297" y="4250747"/>
            <a:ext cx="396179" cy="396178"/>
          </a:xfrm>
          <a:prstGeom prst="rect">
            <a:avLst/>
          </a:prstGeom>
          <a:noFill/>
          <a:ln w="254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3B8E8A9-5128-FB4A-BA90-037549C3AFBB}"/>
              </a:ext>
            </a:extLst>
          </p:cNvPr>
          <p:cNvSpPr/>
          <p:nvPr/>
        </p:nvSpPr>
        <p:spPr>
          <a:xfrm>
            <a:off x="8590284" y="4250747"/>
            <a:ext cx="396179" cy="396178"/>
          </a:xfrm>
          <a:prstGeom prst="rect">
            <a:avLst/>
          </a:prstGeom>
          <a:noFill/>
          <a:ln w="254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6AB4699-D1AF-0F4C-8C8E-69D96B305A45}"/>
              </a:ext>
            </a:extLst>
          </p:cNvPr>
          <p:cNvSpPr txBox="1"/>
          <p:nvPr/>
        </p:nvSpPr>
        <p:spPr>
          <a:xfrm>
            <a:off x="3516622" y="4748900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Glucose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E59DD22-1315-D340-9F57-8655C16DC3E2}"/>
              </a:ext>
            </a:extLst>
          </p:cNvPr>
          <p:cNvSpPr txBox="1"/>
          <p:nvPr/>
        </p:nvSpPr>
        <p:spPr>
          <a:xfrm>
            <a:off x="4072995" y="4748900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Bilirubin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641AD43-D11A-6147-B964-13709F517B4B}"/>
              </a:ext>
            </a:extLst>
          </p:cNvPr>
          <p:cNvSpPr txBox="1"/>
          <p:nvPr/>
        </p:nvSpPr>
        <p:spPr>
          <a:xfrm>
            <a:off x="4619167" y="4748900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Ketone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34E192-EE4E-4D45-BAA0-9D89CD3DB95D}"/>
              </a:ext>
            </a:extLst>
          </p:cNvPr>
          <p:cNvSpPr txBox="1"/>
          <p:nvPr/>
        </p:nvSpPr>
        <p:spPr>
          <a:xfrm>
            <a:off x="5210214" y="4787645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Specific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Gravity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ABDEA9F-2D2C-F945-86FE-25F7F7102CC4}"/>
              </a:ext>
            </a:extLst>
          </p:cNvPr>
          <p:cNvSpPr txBox="1"/>
          <p:nvPr/>
        </p:nvSpPr>
        <p:spPr>
          <a:xfrm>
            <a:off x="5765132" y="4748900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Blood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4166D74-6026-8246-B27F-9C1A94F2C186}"/>
              </a:ext>
            </a:extLst>
          </p:cNvPr>
          <p:cNvSpPr txBox="1"/>
          <p:nvPr/>
        </p:nvSpPr>
        <p:spPr>
          <a:xfrm>
            <a:off x="6332682" y="4748900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2C6C9F-0DDF-8C42-AAB0-988A622A0D5B}"/>
              </a:ext>
            </a:extLst>
          </p:cNvPr>
          <p:cNvSpPr txBox="1"/>
          <p:nvPr/>
        </p:nvSpPr>
        <p:spPr>
          <a:xfrm>
            <a:off x="6872108" y="4748900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Protein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F46A6F3-7BE5-CA42-8256-B1F3130B4C8D}"/>
              </a:ext>
            </a:extLst>
          </p:cNvPr>
          <p:cNvSpPr txBox="1"/>
          <p:nvPr/>
        </p:nvSpPr>
        <p:spPr>
          <a:xfrm>
            <a:off x="7432468" y="4748900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Urobilinogen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CF13001-1E4B-304C-8D2C-8F3740552B57}"/>
              </a:ext>
            </a:extLst>
          </p:cNvPr>
          <p:cNvSpPr txBox="1"/>
          <p:nvPr/>
        </p:nvSpPr>
        <p:spPr>
          <a:xfrm>
            <a:off x="8000018" y="4748900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Nitrite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4015D5-28EC-AA40-A795-BEE84D73E635}"/>
              </a:ext>
            </a:extLst>
          </p:cNvPr>
          <p:cNvSpPr txBox="1"/>
          <p:nvPr/>
        </p:nvSpPr>
        <p:spPr>
          <a:xfrm>
            <a:off x="8585623" y="4787645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Leukocyte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Esterase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2741FA-C1B4-DC4A-87BF-AFF307E383D7}"/>
              </a:ext>
            </a:extLst>
          </p:cNvPr>
          <p:cNvSpPr txBox="1"/>
          <p:nvPr/>
        </p:nvSpPr>
        <p:spPr>
          <a:xfrm>
            <a:off x="3447346" y="2279434"/>
            <a:ext cx="823738" cy="129928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1" i="1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Test strip detected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E23F0E-F1A1-174D-82C1-309C5AC83F17}"/>
              </a:ext>
            </a:extLst>
          </p:cNvPr>
          <p:cNvSpPr txBox="1"/>
          <p:nvPr/>
        </p:nvSpPr>
        <p:spPr>
          <a:xfrm>
            <a:off x="3447346" y="3751567"/>
            <a:ext cx="823738" cy="129928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Identifying test components…  </a:t>
            </a:r>
            <a:endParaRPr kumimoji="0" lang="en-ZA" sz="1400" b="0" i="1" u="none" strike="noStrike" kern="1200" cap="none" spc="0" normalizeH="0" baseline="0" noProof="0" dirty="0">
              <a:ln>
                <a:noFill/>
              </a:ln>
              <a:solidFill>
                <a:srgbClr val="00882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Footer Placeholder 3">
            <a:extLst>
              <a:ext uri="{FF2B5EF4-FFF2-40B4-BE49-F238E27FC236}">
                <a16:creationId xmlns:a16="http://schemas.microsoft.com/office/drawing/2014/main" id="{60F509A1-7470-2241-B48F-D16D97C5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45389" y="6655126"/>
            <a:ext cx="2550318" cy="10800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DCDEE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Copyright 2020 –Nick Mark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E617E8E-CEA7-A543-A5C0-492FFE6EFCF7}"/>
              </a:ext>
            </a:extLst>
          </p:cNvPr>
          <p:cNvSpPr/>
          <p:nvPr/>
        </p:nvSpPr>
        <p:spPr>
          <a:xfrm>
            <a:off x="139849" y="6413588"/>
            <a:ext cx="2259106" cy="444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75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84DA2A-F418-4934-AEA1-E37DF55B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8D8368-6A98-4AE4-82A2-EDFDB034E0B1}" type="datetime2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DCDEE0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February 16, 2020</a:t>
            </a:fld>
            <a:endParaRPr kumimoji="0" lang="en-ZA" sz="800" b="0" i="0" u="none" strike="noStrike" kern="1200" cap="none" spc="0" normalizeH="0" baseline="0" noProof="0">
              <a:ln>
                <a:noFill/>
              </a:ln>
              <a:solidFill>
                <a:srgbClr val="DCDEE0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A8D97-5AB1-4C2C-9863-67B9B95A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9C1C8F-6A95-45BD-92A4-38A328F64724}" type="slidenum">
              <a:rPr kumimoji="0" lang="en-ZA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ZA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080C4-48DC-4156-BB7C-633E4BF0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Augmented Reality Interpretation of Urinalysis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5353F99-2F84-4F30-8951-D2901CBE3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6706" y="2184001"/>
            <a:ext cx="257061" cy="216665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D73F3BE1-D5A7-3242-99D0-9B0FBF6C6D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3" t="1697" r="45327"/>
          <a:stretch/>
        </p:blipFill>
        <p:spPr>
          <a:xfrm rot="5400000">
            <a:off x="6116956" y="62482"/>
            <a:ext cx="251073" cy="568959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3F9CE47-9D5B-1944-A24A-1D9F5F8C1B52}"/>
              </a:ext>
            </a:extLst>
          </p:cNvPr>
          <p:cNvSpPr txBox="1"/>
          <p:nvPr/>
        </p:nvSpPr>
        <p:spPr>
          <a:xfrm>
            <a:off x="7629579" y="3760838"/>
            <a:ext cx="823738" cy="129928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Time: </a:t>
            </a:r>
            <a:r>
              <a:rPr kumimoji="0" lang="en-ZA" sz="14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ZA" sz="18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1/120</a:t>
            </a:r>
            <a:r>
              <a: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1EDCCE3A-F5AC-B342-8A3D-00F0557355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0000">
            <a:off x="3318337" y="2632409"/>
            <a:ext cx="123787" cy="192558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0AC974E-51C9-4E45-8CC9-6A33A5A7CF8A}"/>
              </a:ext>
            </a:extLst>
          </p:cNvPr>
          <p:cNvCxnSpPr>
            <a:cxnSpLocks/>
          </p:cNvCxnSpPr>
          <p:nvPr/>
        </p:nvCxnSpPr>
        <p:spPr>
          <a:xfrm flipH="1">
            <a:off x="3046706" y="3559286"/>
            <a:ext cx="607157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54858929-8A01-4448-AE04-A46768A26B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5" t="3288" r="45328" b="31124"/>
          <a:stretch/>
        </p:blipFill>
        <p:spPr>
          <a:xfrm rot="5400000">
            <a:off x="6044936" y="1543939"/>
            <a:ext cx="427420" cy="5784035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7073E784-DAFF-8443-B52C-7D0CE30097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900000">
            <a:off x="3318337" y="2951060"/>
            <a:ext cx="123787" cy="192558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BE809A98-CC67-264E-BD94-67E0FD5874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100000">
            <a:off x="9026400" y="2632409"/>
            <a:ext cx="123787" cy="192558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95D29CC5-8236-644B-AFB4-266EE87E9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500000">
            <a:off x="9026400" y="2951060"/>
            <a:ext cx="123787" cy="192558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A3EFAD4-51E0-4EA0-8147-0E3AF8818EF9}"/>
              </a:ext>
            </a:extLst>
          </p:cNvPr>
          <p:cNvSpPr/>
          <p:nvPr/>
        </p:nvSpPr>
        <p:spPr>
          <a:xfrm>
            <a:off x="3521722" y="4236892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5C76F9A-EFE4-1F49-9D35-DDB8FA97DC31}"/>
              </a:ext>
            </a:extLst>
          </p:cNvPr>
          <p:cNvSpPr/>
          <p:nvPr/>
        </p:nvSpPr>
        <p:spPr>
          <a:xfrm>
            <a:off x="4072995" y="4236892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F6E9413-C0F8-7D4B-8869-E787639E4EC0}"/>
              </a:ext>
            </a:extLst>
          </p:cNvPr>
          <p:cNvSpPr/>
          <p:nvPr/>
        </p:nvSpPr>
        <p:spPr>
          <a:xfrm>
            <a:off x="4624268" y="4236892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276F981-86CE-A94C-A791-C463CB846B25}"/>
              </a:ext>
            </a:extLst>
          </p:cNvPr>
          <p:cNvSpPr/>
          <p:nvPr/>
        </p:nvSpPr>
        <p:spPr>
          <a:xfrm>
            <a:off x="5208283" y="4236892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08BC101-FD73-FC4E-AB4B-4AA605AC92F6}"/>
              </a:ext>
            </a:extLst>
          </p:cNvPr>
          <p:cNvSpPr/>
          <p:nvPr/>
        </p:nvSpPr>
        <p:spPr>
          <a:xfrm>
            <a:off x="5766231" y="4227500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F5891DE-135C-D442-BA32-A5AF2BE999F0}"/>
              </a:ext>
            </a:extLst>
          </p:cNvPr>
          <p:cNvSpPr/>
          <p:nvPr/>
        </p:nvSpPr>
        <p:spPr>
          <a:xfrm>
            <a:off x="6347624" y="4236892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4A44520-48C4-BE4E-BA95-4048FC1E209C}"/>
              </a:ext>
            </a:extLst>
          </p:cNvPr>
          <p:cNvSpPr/>
          <p:nvPr/>
        </p:nvSpPr>
        <p:spPr>
          <a:xfrm>
            <a:off x="6877209" y="4236892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EEEA5AB-94B2-C348-817F-80D5D290B63E}"/>
              </a:ext>
            </a:extLst>
          </p:cNvPr>
          <p:cNvSpPr/>
          <p:nvPr/>
        </p:nvSpPr>
        <p:spPr>
          <a:xfrm>
            <a:off x="7466196" y="4236892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C7DA9E9-E186-F248-A3F3-BAEC55BD4ECD}"/>
              </a:ext>
            </a:extLst>
          </p:cNvPr>
          <p:cNvSpPr/>
          <p:nvPr/>
        </p:nvSpPr>
        <p:spPr>
          <a:xfrm>
            <a:off x="8001297" y="4250747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3B8E8A9-5128-FB4A-BA90-037549C3AFBB}"/>
              </a:ext>
            </a:extLst>
          </p:cNvPr>
          <p:cNvSpPr/>
          <p:nvPr/>
        </p:nvSpPr>
        <p:spPr>
          <a:xfrm>
            <a:off x="8590284" y="4250747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ABDEA9F-2D2C-F945-86FE-25F7F7102CC4}"/>
              </a:ext>
            </a:extLst>
          </p:cNvPr>
          <p:cNvSpPr txBox="1"/>
          <p:nvPr/>
        </p:nvSpPr>
        <p:spPr>
          <a:xfrm>
            <a:off x="5765132" y="4748900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Blood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4166D74-6026-8246-B27F-9C1A94F2C186}"/>
              </a:ext>
            </a:extLst>
          </p:cNvPr>
          <p:cNvSpPr txBox="1"/>
          <p:nvPr/>
        </p:nvSpPr>
        <p:spPr>
          <a:xfrm>
            <a:off x="6332682" y="4748900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2C6C9F-0DDF-8C42-AAB0-988A622A0D5B}"/>
              </a:ext>
            </a:extLst>
          </p:cNvPr>
          <p:cNvSpPr txBox="1"/>
          <p:nvPr/>
        </p:nvSpPr>
        <p:spPr>
          <a:xfrm>
            <a:off x="6872108" y="4748900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Protein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F46A6F3-7BE5-CA42-8256-B1F3130B4C8D}"/>
              </a:ext>
            </a:extLst>
          </p:cNvPr>
          <p:cNvSpPr txBox="1"/>
          <p:nvPr/>
        </p:nvSpPr>
        <p:spPr>
          <a:xfrm>
            <a:off x="7432468" y="4748900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Urobilinogen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CF13001-1E4B-304C-8D2C-8F3740552B57}"/>
              </a:ext>
            </a:extLst>
          </p:cNvPr>
          <p:cNvSpPr txBox="1"/>
          <p:nvPr/>
        </p:nvSpPr>
        <p:spPr>
          <a:xfrm>
            <a:off x="8000018" y="4748900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Nitrite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4015D5-28EC-AA40-A795-BEE84D73E635}"/>
              </a:ext>
            </a:extLst>
          </p:cNvPr>
          <p:cNvSpPr txBox="1"/>
          <p:nvPr/>
        </p:nvSpPr>
        <p:spPr>
          <a:xfrm>
            <a:off x="8585623" y="4787645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Leukocyte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Esterase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3469222-5BE2-DF4C-A757-C42517F5D200}"/>
              </a:ext>
            </a:extLst>
          </p:cNvPr>
          <p:cNvSpPr txBox="1"/>
          <p:nvPr/>
        </p:nvSpPr>
        <p:spPr>
          <a:xfrm>
            <a:off x="3447346" y="3751567"/>
            <a:ext cx="823738" cy="129928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Analysis: </a:t>
            </a:r>
            <a:r>
              <a:rPr kumimoji="0" lang="en-ZA" sz="1800" b="1" i="1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progress</a:t>
            </a:r>
            <a:endParaRPr kumimoji="0" lang="en-ZA" sz="1400" b="0" i="1" u="none" strike="noStrike" kern="1200" cap="none" spc="0" normalizeH="0" baseline="0" noProof="0" dirty="0">
              <a:ln>
                <a:noFill/>
              </a:ln>
              <a:solidFill>
                <a:srgbClr val="00882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0099DC-D38A-284C-99BF-ED5F0056775B}"/>
              </a:ext>
            </a:extLst>
          </p:cNvPr>
          <p:cNvSpPr txBox="1"/>
          <p:nvPr/>
        </p:nvSpPr>
        <p:spPr>
          <a:xfrm>
            <a:off x="3516622" y="4748900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Glucose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1106A2-B445-374F-80F1-547DBCAF329A}"/>
              </a:ext>
            </a:extLst>
          </p:cNvPr>
          <p:cNvSpPr txBox="1"/>
          <p:nvPr/>
        </p:nvSpPr>
        <p:spPr>
          <a:xfrm>
            <a:off x="4072995" y="4748900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Bilirubin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2A50CC-7383-6B47-8995-B0B0D0DFEF96}"/>
              </a:ext>
            </a:extLst>
          </p:cNvPr>
          <p:cNvSpPr txBox="1"/>
          <p:nvPr/>
        </p:nvSpPr>
        <p:spPr>
          <a:xfrm>
            <a:off x="4619167" y="4748900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Ketone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CF5DB1-02AB-A548-856C-98BBF1453F3E}"/>
              </a:ext>
            </a:extLst>
          </p:cNvPr>
          <p:cNvSpPr txBox="1"/>
          <p:nvPr/>
        </p:nvSpPr>
        <p:spPr>
          <a:xfrm>
            <a:off x="5210214" y="4787645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Specific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Gravity</a:t>
            </a:r>
          </a:p>
        </p:txBody>
      </p:sp>
      <p:sp>
        <p:nvSpPr>
          <p:cNvPr id="36" name="Footer Placeholder 3">
            <a:extLst>
              <a:ext uri="{FF2B5EF4-FFF2-40B4-BE49-F238E27FC236}">
                <a16:creationId xmlns:a16="http://schemas.microsoft.com/office/drawing/2014/main" id="{0310F610-FF84-8148-9F51-AB70984EB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45389" y="6655126"/>
            <a:ext cx="2550318" cy="10800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DCDEE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Copyright 2020 –Nick Mark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9A97C6-5D75-664A-B3E0-C91F1F1AB43A}"/>
              </a:ext>
            </a:extLst>
          </p:cNvPr>
          <p:cNvSpPr/>
          <p:nvPr/>
        </p:nvSpPr>
        <p:spPr>
          <a:xfrm>
            <a:off x="139849" y="6413588"/>
            <a:ext cx="2259106" cy="444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409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84DA2A-F418-4934-AEA1-E37DF55B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8D8368-6A98-4AE4-82A2-EDFDB034E0B1}" type="datetime2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DCDEE0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February 16, 2020</a:t>
            </a:fld>
            <a:endParaRPr kumimoji="0" lang="en-ZA" sz="800" b="0" i="0" u="none" strike="noStrike" kern="1200" cap="none" spc="0" normalizeH="0" baseline="0" noProof="0">
              <a:ln>
                <a:noFill/>
              </a:ln>
              <a:solidFill>
                <a:srgbClr val="DCDEE0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A8D97-5AB1-4C2C-9863-67B9B95A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9C1C8F-6A95-45BD-92A4-38A328F64724}" type="slidenum">
              <a:rPr kumimoji="0" lang="en-ZA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ZA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080C4-48DC-4156-BB7C-633E4BF0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Augmented Reality Interpretation of Urinalysis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5353F99-2F84-4F30-8951-D2901CBE3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6706" y="2184001"/>
            <a:ext cx="257061" cy="216665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D73F3BE1-D5A7-3242-99D0-9B0FBF6C6D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3" t="1697" r="45327"/>
          <a:stretch/>
        </p:blipFill>
        <p:spPr>
          <a:xfrm rot="5400000">
            <a:off x="6116956" y="62482"/>
            <a:ext cx="251073" cy="568959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3F9CE47-9D5B-1944-A24A-1D9F5F8C1B52}"/>
              </a:ext>
            </a:extLst>
          </p:cNvPr>
          <p:cNvSpPr txBox="1"/>
          <p:nvPr/>
        </p:nvSpPr>
        <p:spPr>
          <a:xfrm>
            <a:off x="7629579" y="3760838"/>
            <a:ext cx="823738" cy="129928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Time: </a:t>
            </a:r>
            <a:r>
              <a:rPr kumimoji="0" lang="en-ZA" sz="18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33/120</a:t>
            </a:r>
            <a:r>
              <a: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1EDCCE3A-F5AC-B342-8A3D-00F0557355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0000">
            <a:off x="3318337" y="2632409"/>
            <a:ext cx="123787" cy="192558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0AC974E-51C9-4E45-8CC9-6A33A5A7CF8A}"/>
              </a:ext>
            </a:extLst>
          </p:cNvPr>
          <p:cNvCxnSpPr>
            <a:cxnSpLocks/>
          </p:cNvCxnSpPr>
          <p:nvPr/>
        </p:nvCxnSpPr>
        <p:spPr>
          <a:xfrm flipH="1">
            <a:off x="3046706" y="3559286"/>
            <a:ext cx="607157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54858929-8A01-4448-AE04-A46768A26B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5" t="3288" r="45328" b="31124"/>
          <a:stretch/>
        </p:blipFill>
        <p:spPr>
          <a:xfrm rot="5400000">
            <a:off x="6044936" y="1543939"/>
            <a:ext cx="427420" cy="5784035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7073E784-DAFF-8443-B52C-7D0CE30097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900000">
            <a:off x="3318337" y="2951060"/>
            <a:ext cx="123787" cy="192558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BE809A98-CC67-264E-BD94-67E0FD5874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100000">
            <a:off x="9026400" y="2632409"/>
            <a:ext cx="123787" cy="192558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95D29CC5-8236-644B-AFB4-266EE87E9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500000">
            <a:off x="9026400" y="2951060"/>
            <a:ext cx="123787" cy="192558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A3EFAD4-51E0-4EA0-8147-0E3AF8818EF9}"/>
              </a:ext>
            </a:extLst>
          </p:cNvPr>
          <p:cNvSpPr/>
          <p:nvPr/>
        </p:nvSpPr>
        <p:spPr>
          <a:xfrm>
            <a:off x="3521722" y="4236892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5C76F9A-EFE4-1F49-9D35-DDB8FA97DC31}"/>
              </a:ext>
            </a:extLst>
          </p:cNvPr>
          <p:cNvSpPr/>
          <p:nvPr/>
        </p:nvSpPr>
        <p:spPr>
          <a:xfrm>
            <a:off x="4072995" y="4236892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F6E9413-C0F8-7D4B-8869-E787639E4EC0}"/>
              </a:ext>
            </a:extLst>
          </p:cNvPr>
          <p:cNvSpPr/>
          <p:nvPr/>
        </p:nvSpPr>
        <p:spPr>
          <a:xfrm>
            <a:off x="4624268" y="4236892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276F981-86CE-A94C-A791-C463CB846B25}"/>
              </a:ext>
            </a:extLst>
          </p:cNvPr>
          <p:cNvSpPr/>
          <p:nvPr/>
        </p:nvSpPr>
        <p:spPr>
          <a:xfrm>
            <a:off x="5208283" y="4236892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08BC101-FD73-FC4E-AB4B-4AA605AC92F6}"/>
              </a:ext>
            </a:extLst>
          </p:cNvPr>
          <p:cNvSpPr/>
          <p:nvPr/>
        </p:nvSpPr>
        <p:spPr>
          <a:xfrm>
            <a:off x="5766231" y="4227500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F5891DE-135C-D442-BA32-A5AF2BE999F0}"/>
              </a:ext>
            </a:extLst>
          </p:cNvPr>
          <p:cNvSpPr/>
          <p:nvPr/>
        </p:nvSpPr>
        <p:spPr>
          <a:xfrm>
            <a:off x="6347624" y="4236892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4A44520-48C4-BE4E-BA95-4048FC1E209C}"/>
              </a:ext>
            </a:extLst>
          </p:cNvPr>
          <p:cNvSpPr/>
          <p:nvPr/>
        </p:nvSpPr>
        <p:spPr>
          <a:xfrm>
            <a:off x="6877209" y="4236892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EEEA5AB-94B2-C348-817F-80D5D290B63E}"/>
              </a:ext>
            </a:extLst>
          </p:cNvPr>
          <p:cNvSpPr/>
          <p:nvPr/>
        </p:nvSpPr>
        <p:spPr>
          <a:xfrm>
            <a:off x="7466196" y="4236892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C7DA9E9-E186-F248-A3F3-BAEC55BD4ECD}"/>
              </a:ext>
            </a:extLst>
          </p:cNvPr>
          <p:cNvSpPr/>
          <p:nvPr/>
        </p:nvSpPr>
        <p:spPr>
          <a:xfrm>
            <a:off x="8001297" y="4250747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3B8E8A9-5128-FB4A-BA90-037549C3AFBB}"/>
              </a:ext>
            </a:extLst>
          </p:cNvPr>
          <p:cNvSpPr/>
          <p:nvPr/>
        </p:nvSpPr>
        <p:spPr>
          <a:xfrm>
            <a:off x="8590284" y="4250747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6AB4699-D1AF-0F4C-8C8E-69D96B305A45}"/>
              </a:ext>
            </a:extLst>
          </p:cNvPr>
          <p:cNvSpPr txBox="1"/>
          <p:nvPr/>
        </p:nvSpPr>
        <p:spPr>
          <a:xfrm>
            <a:off x="3516622" y="4748900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Glucose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E59DD22-1315-D340-9F57-8655C16DC3E2}"/>
              </a:ext>
            </a:extLst>
          </p:cNvPr>
          <p:cNvSpPr txBox="1"/>
          <p:nvPr/>
        </p:nvSpPr>
        <p:spPr>
          <a:xfrm>
            <a:off x="4072995" y="4748900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Bilirubin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641AD43-D11A-6147-B964-13709F517B4B}"/>
              </a:ext>
            </a:extLst>
          </p:cNvPr>
          <p:cNvSpPr txBox="1"/>
          <p:nvPr/>
        </p:nvSpPr>
        <p:spPr>
          <a:xfrm>
            <a:off x="4619167" y="4748900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Ketone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34E192-EE4E-4D45-BAA0-9D89CD3DB95D}"/>
              </a:ext>
            </a:extLst>
          </p:cNvPr>
          <p:cNvSpPr txBox="1"/>
          <p:nvPr/>
        </p:nvSpPr>
        <p:spPr>
          <a:xfrm>
            <a:off x="5210214" y="4787645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Specific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Gravity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ABDEA9F-2D2C-F945-86FE-25F7F7102CC4}"/>
              </a:ext>
            </a:extLst>
          </p:cNvPr>
          <p:cNvSpPr txBox="1"/>
          <p:nvPr/>
        </p:nvSpPr>
        <p:spPr>
          <a:xfrm>
            <a:off x="5765132" y="4748900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Blood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4166D74-6026-8246-B27F-9C1A94F2C186}"/>
              </a:ext>
            </a:extLst>
          </p:cNvPr>
          <p:cNvSpPr txBox="1"/>
          <p:nvPr/>
        </p:nvSpPr>
        <p:spPr>
          <a:xfrm>
            <a:off x="6332682" y="4748900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2C6C9F-0DDF-8C42-AAB0-988A622A0D5B}"/>
              </a:ext>
            </a:extLst>
          </p:cNvPr>
          <p:cNvSpPr txBox="1"/>
          <p:nvPr/>
        </p:nvSpPr>
        <p:spPr>
          <a:xfrm>
            <a:off x="6872108" y="4748900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Protein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F46A6F3-7BE5-CA42-8256-B1F3130B4C8D}"/>
              </a:ext>
            </a:extLst>
          </p:cNvPr>
          <p:cNvSpPr txBox="1"/>
          <p:nvPr/>
        </p:nvSpPr>
        <p:spPr>
          <a:xfrm>
            <a:off x="7432468" y="4748900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Urobilinogen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CF13001-1E4B-304C-8D2C-8F3740552B57}"/>
              </a:ext>
            </a:extLst>
          </p:cNvPr>
          <p:cNvSpPr txBox="1"/>
          <p:nvPr/>
        </p:nvSpPr>
        <p:spPr>
          <a:xfrm>
            <a:off x="8000018" y="4748900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Nitrite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4015D5-28EC-AA40-A795-BEE84D73E635}"/>
              </a:ext>
            </a:extLst>
          </p:cNvPr>
          <p:cNvSpPr txBox="1"/>
          <p:nvPr/>
        </p:nvSpPr>
        <p:spPr>
          <a:xfrm>
            <a:off x="8585623" y="4787645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Leukocyte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Esterase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B4B720-2F48-074D-A56C-1A4EE035436D}"/>
              </a:ext>
            </a:extLst>
          </p:cNvPr>
          <p:cNvSpPr txBox="1"/>
          <p:nvPr/>
        </p:nvSpPr>
        <p:spPr>
          <a:xfrm>
            <a:off x="3447346" y="3751567"/>
            <a:ext cx="823738" cy="129928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Analysis: </a:t>
            </a:r>
            <a:r>
              <a:rPr kumimoji="0" lang="en-ZA" sz="1800" b="1" i="1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progress.</a:t>
            </a:r>
            <a:endParaRPr kumimoji="0" lang="en-ZA" sz="1400" b="0" i="1" u="none" strike="noStrike" kern="1200" cap="none" spc="0" normalizeH="0" baseline="0" noProof="0" dirty="0">
              <a:ln>
                <a:noFill/>
              </a:ln>
              <a:solidFill>
                <a:srgbClr val="00882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Footer Placeholder 3">
            <a:extLst>
              <a:ext uri="{FF2B5EF4-FFF2-40B4-BE49-F238E27FC236}">
                <a16:creationId xmlns:a16="http://schemas.microsoft.com/office/drawing/2014/main" id="{9BA4B88C-47A4-2A4E-A988-A74893FC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45389" y="6655126"/>
            <a:ext cx="2550318" cy="10800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DCDEE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Copyright 2020 –Nick Mark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8DAF8CF-2ECD-1E46-8630-3888C27404DF}"/>
              </a:ext>
            </a:extLst>
          </p:cNvPr>
          <p:cNvSpPr/>
          <p:nvPr/>
        </p:nvSpPr>
        <p:spPr>
          <a:xfrm>
            <a:off x="139849" y="6413588"/>
            <a:ext cx="2259106" cy="444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3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84DA2A-F418-4934-AEA1-E37DF55B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8D8368-6A98-4AE4-82A2-EDFDB034E0B1}" type="datetime2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DCDEE0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February 16, 2020</a:t>
            </a:fld>
            <a:endParaRPr kumimoji="0" lang="en-ZA" sz="800" b="0" i="0" u="none" strike="noStrike" kern="1200" cap="none" spc="0" normalizeH="0" baseline="0" noProof="0">
              <a:ln>
                <a:noFill/>
              </a:ln>
              <a:solidFill>
                <a:srgbClr val="DCDEE0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A8D97-5AB1-4C2C-9863-67B9B95A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9C1C8F-6A95-45BD-92A4-38A328F64724}" type="slidenum">
              <a:rPr kumimoji="0" lang="en-ZA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ZA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080C4-48DC-4156-BB7C-633E4BF0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Augmented Reality Interpretation of Urinalysis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5353F99-2F84-4F30-8951-D2901CBE3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6706" y="2184001"/>
            <a:ext cx="257061" cy="216665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D73F3BE1-D5A7-3242-99D0-9B0FBF6C6D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3" t="1697" r="45327"/>
          <a:stretch/>
        </p:blipFill>
        <p:spPr>
          <a:xfrm rot="5400000">
            <a:off x="6116956" y="62482"/>
            <a:ext cx="251073" cy="568959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3F9CE47-9D5B-1944-A24A-1D9F5F8C1B52}"/>
              </a:ext>
            </a:extLst>
          </p:cNvPr>
          <p:cNvSpPr txBox="1"/>
          <p:nvPr/>
        </p:nvSpPr>
        <p:spPr>
          <a:xfrm>
            <a:off x="7629579" y="3760838"/>
            <a:ext cx="823738" cy="129928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Time: </a:t>
            </a:r>
            <a:r>
              <a:rPr kumimoji="0" lang="en-ZA" sz="18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47/120</a:t>
            </a:r>
            <a:r>
              <a: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1EDCCE3A-F5AC-B342-8A3D-00F0557355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0000">
            <a:off x="3318337" y="2632409"/>
            <a:ext cx="123787" cy="192558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0AC974E-51C9-4E45-8CC9-6A33A5A7CF8A}"/>
              </a:ext>
            </a:extLst>
          </p:cNvPr>
          <p:cNvCxnSpPr>
            <a:cxnSpLocks/>
          </p:cNvCxnSpPr>
          <p:nvPr/>
        </p:nvCxnSpPr>
        <p:spPr>
          <a:xfrm flipH="1">
            <a:off x="3046706" y="3559286"/>
            <a:ext cx="607157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54858929-8A01-4448-AE04-A46768A26B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5" t="3288" r="45328" b="31124"/>
          <a:stretch/>
        </p:blipFill>
        <p:spPr>
          <a:xfrm rot="5400000">
            <a:off x="6044936" y="1543939"/>
            <a:ext cx="427420" cy="5784035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7073E784-DAFF-8443-B52C-7D0CE30097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900000">
            <a:off x="3318337" y="2951060"/>
            <a:ext cx="123787" cy="192558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BE809A98-CC67-264E-BD94-67E0FD5874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100000">
            <a:off x="9026400" y="2632409"/>
            <a:ext cx="123787" cy="192558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95D29CC5-8236-644B-AFB4-266EE87E9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500000">
            <a:off x="9026400" y="2951060"/>
            <a:ext cx="123787" cy="192558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A3EFAD4-51E0-4EA0-8147-0E3AF8818EF9}"/>
              </a:ext>
            </a:extLst>
          </p:cNvPr>
          <p:cNvSpPr/>
          <p:nvPr/>
        </p:nvSpPr>
        <p:spPr>
          <a:xfrm>
            <a:off x="3521722" y="4236892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5C76F9A-EFE4-1F49-9D35-DDB8FA97DC31}"/>
              </a:ext>
            </a:extLst>
          </p:cNvPr>
          <p:cNvSpPr/>
          <p:nvPr/>
        </p:nvSpPr>
        <p:spPr>
          <a:xfrm>
            <a:off x="4072995" y="4236892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F6E9413-C0F8-7D4B-8869-E787639E4EC0}"/>
              </a:ext>
            </a:extLst>
          </p:cNvPr>
          <p:cNvSpPr/>
          <p:nvPr/>
        </p:nvSpPr>
        <p:spPr>
          <a:xfrm>
            <a:off x="4624268" y="4236892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276F981-86CE-A94C-A791-C463CB846B25}"/>
              </a:ext>
            </a:extLst>
          </p:cNvPr>
          <p:cNvSpPr/>
          <p:nvPr/>
        </p:nvSpPr>
        <p:spPr>
          <a:xfrm>
            <a:off x="5208283" y="4236892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08BC101-FD73-FC4E-AB4B-4AA605AC92F6}"/>
              </a:ext>
            </a:extLst>
          </p:cNvPr>
          <p:cNvSpPr/>
          <p:nvPr/>
        </p:nvSpPr>
        <p:spPr>
          <a:xfrm>
            <a:off x="5766231" y="4227500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F5891DE-135C-D442-BA32-A5AF2BE999F0}"/>
              </a:ext>
            </a:extLst>
          </p:cNvPr>
          <p:cNvSpPr/>
          <p:nvPr/>
        </p:nvSpPr>
        <p:spPr>
          <a:xfrm>
            <a:off x="6347624" y="4236892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4A44520-48C4-BE4E-BA95-4048FC1E209C}"/>
              </a:ext>
            </a:extLst>
          </p:cNvPr>
          <p:cNvSpPr/>
          <p:nvPr/>
        </p:nvSpPr>
        <p:spPr>
          <a:xfrm>
            <a:off x="6877209" y="4236892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EEEA5AB-94B2-C348-817F-80D5D290B63E}"/>
              </a:ext>
            </a:extLst>
          </p:cNvPr>
          <p:cNvSpPr/>
          <p:nvPr/>
        </p:nvSpPr>
        <p:spPr>
          <a:xfrm>
            <a:off x="7466196" y="4236892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C7DA9E9-E186-F248-A3F3-BAEC55BD4ECD}"/>
              </a:ext>
            </a:extLst>
          </p:cNvPr>
          <p:cNvSpPr/>
          <p:nvPr/>
        </p:nvSpPr>
        <p:spPr>
          <a:xfrm>
            <a:off x="8001297" y="4250747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3B8E8A9-5128-FB4A-BA90-037549C3AFBB}"/>
              </a:ext>
            </a:extLst>
          </p:cNvPr>
          <p:cNvSpPr/>
          <p:nvPr/>
        </p:nvSpPr>
        <p:spPr>
          <a:xfrm>
            <a:off x="8590284" y="4250747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6AB4699-D1AF-0F4C-8C8E-69D96B305A45}"/>
              </a:ext>
            </a:extLst>
          </p:cNvPr>
          <p:cNvSpPr txBox="1"/>
          <p:nvPr/>
        </p:nvSpPr>
        <p:spPr>
          <a:xfrm>
            <a:off x="3516622" y="4748900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Glucose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E59DD22-1315-D340-9F57-8655C16DC3E2}"/>
              </a:ext>
            </a:extLst>
          </p:cNvPr>
          <p:cNvSpPr txBox="1"/>
          <p:nvPr/>
        </p:nvSpPr>
        <p:spPr>
          <a:xfrm>
            <a:off x="4072995" y="4748900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Bilirubin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641AD43-D11A-6147-B964-13709F517B4B}"/>
              </a:ext>
            </a:extLst>
          </p:cNvPr>
          <p:cNvSpPr txBox="1"/>
          <p:nvPr/>
        </p:nvSpPr>
        <p:spPr>
          <a:xfrm>
            <a:off x="4619167" y="4748900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Ketone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34E192-EE4E-4D45-BAA0-9D89CD3DB95D}"/>
              </a:ext>
            </a:extLst>
          </p:cNvPr>
          <p:cNvSpPr txBox="1"/>
          <p:nvPr/>
        </p:nvSpPr>
        <p:spPr>
          <a:xfrm>
            <a:off x="5210214" y="4787645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Specific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Gravity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ABDEA9F-2D2C-F945-86FE-25F7F7102CC4}"/>
              </a:ext>
            </a:extLst>
          </p:cNvPr>
          <p:cNvSpPr txBox="1"/>
          <p:nvPr/>
        </p:nvSpPr>
        <p:spPr>
          <a:xfrm>
            <a:off x="5765132" y="4748900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Blood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4166D74-6026-8246-B27F-9C1A94F2C186}"/>
              </a:ext>
            </a:extLst>
          </p:cNvPr>
          <p:cNvSpPr txBox="1"/>
          <p:nvPr/>
        </p:nvSpPr>
        <p:spPr>
          <a:xfrm>
            <a:off x="6332682" y="4748900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2C6C9F-0DDF-8C42-AAB0-988A622A0D5B}"/>
              </a:ext>
            </a:extLst>
          </p:cNvPr>
          <p:cNvSpPr txBox="1"/>
          <p:nvPr/>
        </p:nvSpPr>
        <p:spPr>
          <a:xfrm>
            <a:off x="6872108" y="4748900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Protein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F46A6F3-7BE5-CA42-8256-B1F3130B4C8D}"/>
              </a:ext>
            </a:extLst>
          </p:cNvPr>
          <p:cNvSpPr txBox="1"/>
          <p:nvPr/>
        </p:nvSpPr>
        <p:spPr>
          <a:xfrm>
            <a:off x="7432468" y="4748900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Urobilinogen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CF13001-1E4B-304C-8D2C-8F3740552B57}"/>
              </a:ext>
            </a:extLst>
          </p:cNvPr>
          <p:cNvSpPr txBox="1"/>
          <p:nvPr/>
        </p:nvSpPr>
        <p:spPr>
          <a:xfrm>
            <a:off x="8000018" y="4748900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Nitrite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4015D5-28EC-AA40-A795-BEE84D73E635}"/>
              </a:ext>
            </a:extLst>
          </p:cNvPr>
          <p:cNvSpPr txBox="1"/>
          <p:nvPr/>
        </p:nvSpPr>
        <p:spPr>
          <a:xfrm>
            <a:off x="8585623" y="4787645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Leukocyte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Esterase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D6A400-FE11-A54B-A0E8-BDC9D30C4048}"/>
              </a:ext>
            </a:extLst>
          </p:cNvPr>
          <p:cNvSpPr txBox="1"/>
          <p:nvPr/>
        </p:nvSpPr>
        <p:spPr>
          <a:xfrm>
            <a:off x="3447346" y="3751567"/>
            <a:ext cx="823738" cy="129928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Analysis: </a:t>
            </a:r>
            <a:r>
              <a:rPr kumimoji="0" lang="en-ZA" sz="1800" b="1" i="1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progress..</a:t>
            </a:r>
            <a:endParaRPr kumimoji="0" lang="en-ZA" sz="1400" b="0" i="1" u="none" strike="noStrike" kern="1200" cap="none" spc="0" normalizeH="0" baseline="0" noProof="0" dirty="0">
              <a:ln>
                <a:noFill/>
              </a:ln>
              <a:solidFill>
                <a:srgbClr val="00882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Footer Placeholder 3">
            <a:extLst>
              <a:ext uri="{FF2B5EF4-FFF2-40B4-BE49-F238E27FC236}">
                <a16:creationId xmlns:a16="http://schemas.microsoft.com/office/drawing/2014/main" id="{E0F8C11F-114D-3B44-A0F1-AA44E904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45389" y="6655126"/>
            <a:ext cx="2550318" cy="10800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DCDEE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Copyright 2020 –Nick Mark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A35AE4-480B-4C44-8F8B-D85AA248563B}"/>
              </a:ext>
            </a:extLst>
          </p:cNvPr>
          <p:cNvSpPr/>
          <p:nvPr/>
        </p:nvSpPr>
        <p:spPr>
          <a:xfrm>
            <a:off x="139849" y="6413588"/>
            <a:ext cx="2259106" cy="444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84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84DA2A-F418-4934-AEA1-E37DF55B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8D8368-6A98-4AE4-82A2-EDFDB034E0B1}" type="datetime2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DCDEE0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February 16, 2020</a:t>
            </a:fld>
            <a:endParaRPr kumimoji="0" lang="en-ZA" sz="800" b="0" i="0" u="none" strike="noStrike" kern="1200" cap="none" spc="0" normalizeH="0" baseline="0" noProof="0">
              <a:ln>
                <a:noFill/>
              </a:ln>
              <a:solidFill>
                <a:srgbClr val="DCDEE0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A8D97-5AB1-4C2C-9863-67B9B95A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9C1C8F-6A95-45BD-92A4-38A328F64724}" type="slidenum">
              <a:rPr kumimoji="0" lang="en-ZA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ZA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080C4-48DC-4156-BB7C-633E4BF0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Augmented Reality Interpretation of Urinalysis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5353F99-2F84-4F30-8951-D2901CBE3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6706" y="2184001"/>
            <a:ext cx="257061" cy="216665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D73F3BE1-D5A7-3242-99D0-9B0FBF6C6D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3" t="1697" r="45327"/>
          <a:stretch/>
        </p:blipFill>
        <p:spPr>
          <a:xfrm rot="5400000">
            <a:off x="6116956" y="62482"/>
            <a:ext cx="251073" cy="568959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3F9CE47-9D5B-1944-A24A-1D9F5F8C1B52}"/>
              </a:ext>
            </a:extLst>
          </p:cNvPr>
          <p:cNvSpPr txBox="1"/>
          <p:nvPr/>
        </p:nvSpPr>
        <p:spPr>
          <a:xfrm>
            <a:off x="7629579" y="3760838"/>
            <a:ext cx="823738" cy="129928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Time: </a:t>
            </a:r>
            <a:r>
              <a:rPr kumimoji="0" lang="en-ZA" sz="18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65/120</a:t>
            </a:r>
            <a:r>
              <a: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1EDCCE3A-F5AC-B342-8A3D-00F0557355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0000">
            <a:off x="3318337" y="2632409"/>
            <a:ext cx="123787" cy="192558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0AC974E-51C9-4E45-8CC9-6A33A5A7CF8A}"/>
              </a:ext>
            </a:extLst>
          </p:cNvPr>
          <p:cNvCxnSpPr>
            <a:cxnSpLocks/>
          </p:cNvCxnSpPr>
          <p:nvPr/>
        </p:nvCxnSpPr>
        <p:spPr>
          <a:xfrm flipH="1">
            <a:off x="3046706" y="3559286"/>
            <a:ext cx="607157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54858929-8A01-4448-AE04-A46768A26B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5" t="3288" r="45328" b="31124"/>
          <a:stretch/>
        </p:blipFill>
        <p:spPr>
          <a:xfrm rot="5400000">
            <a:off x="6044936" y="1543939"/>
            <a:ext cx="427420" cy="5784035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7073E784-DAFF-8443-B52C-7D0CE30097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900000">
            <a:off x="3318337" y="2951060"/>
            <a:ext cx="123787" cy="192558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BE809A98-CC67-264E-BD94-67E0FD5874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100000">
            <a:off x="9026400" y="2632409"/>
            <a:ext cx="123787" cy="192558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95D29CC5-8236-644B-AFB4-266EE87E9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500000">
            <a:off x="9026400" y="2951060"/>
            <a:ext cx="123787" cy="192558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A3EFAD4-51E0-4EA0-8147-0E3AF8818EF9}"/>
              </a:ext>
            </a:extLst>
          </p:cNvPr>
          <p:cNvSpPr/>
          <p:nvPr/>
        </p:nvSpPr>
        <p:spPr>
          <a:xfrm>
            <a:off x="3521722" y="4236892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5C76F9A-EFE4-1F49-9D35-DDB8FA97DC31}"/>
              </a:ext>
            </a:extLst>
          </p:cNvPr>
          <p:cNvSpPr/>
          <p:nvPr/>
        </p:nvSpPr>
        <p:spPr>
          <a:xfrm>
            <a:off x="4072995" y="4236892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F6E9413-C0F8-7D4B-8869-E787639E4EC0}"/>
              </a:ext>
            </a:extLst>
          </p:cNvPr>
          <p:cNvSpPr/>
          <p:nvPr/>
        </p:nvSpPr>
        <p:spPr>
          <a:xfrm>
            <a:off x="4624268" y="4236892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276F981-86CE-A94C-A791-C463CB846B25}"/>
              </a:ext>
            </a:extLst>
          </p:cNvPr>
          <p:cNvSpPr/>
          <p:nvPr/>
        </p:nvSpPr>
        <p:spPr>
          <a:xfrm>
            <a:off x="5208283" y="4236892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08BC101-FD73-FC4E-AB4B-4AA605AC92F6}"/>
              </a:ext>
            </a:extLst>
          </p:cNvPr>
          <p:cNvSpPr/>
          <p:nvPr/>
        </p:nvSpPr>
        <p:spPr>
          <a:xfrm>
            <a:off x="5766231" y="4227500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F5891DE-135C-D442-BA32-A5AF2BE999F0}"/>
              </a:ext>
            </a:extLst>
          </p:cNvPr>
          <p:cNvSpPr/>
          <p:nvPr/>
        </p:nvSpPr>
        <p:spPr>
          <a:xfrm>
            <a:off x="6347624" y="4236892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4A44520-48C4-BE4E-BA95-4048FC1E209C}"/>
              </a:ext>
            </a:extLst>
          </p:cNvPr>
          <p:cNvSpPr/>
          <p:nvPr/>
        </p:nvSpPr>
        <p:spPr>
          <a:xfrm>
            <a:off x="6877209" y="4236892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EEEA5AB-94B2-C348-817F-80D5D290B63E}"/>
              </a:ext>
            </a:extLst>
          </p:cNvPr>
          <p:cNvSpPr/>
          <p:nvPr/>
        </p:nvSpPr>
        <p:spPr>
          <a:xfrm>
            <a:off x="7466196" y="4236892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C7DA9E9-E186-F248-A3F3-BAEC55BD4ECD}"/>
              </a:ext>
            </a:extLst>
          </p:cNvPr>
          <p:cNvSpPr/>
          <p:nvPr/>
        </p:nvSpPr>
        <p:spPr>
          <a:xfrm>
            <a:off x="8001297" y="4250747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3B8E8A9-5128-FB4A-BA90-037549C3AFBB}"/>
              </a:ext>
            </a:extLst>
          </p:cNvPr>
          <p:cNvSpPr/>
          <p:nvPr/>
        </p:nvSpPr>
        <p:spPr>
          <a:xfrm>
            <a:off x="8590284" y="4250747"/>
            <a:ext cx="396179" cy="396178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6AB4699-D1AF-0F4C-8C8E-69D96B305A45}"/>
              </a:ext>
            </a:extLst>
          </p:cNvPr>
          <p:cNvSpPr txBox="1"/>
          <p:nvPr/>
        </p:nvSpPr>
        <p:spPr>
          <a:xfrm>
            <a:off x="3516622" y="4748900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Glucose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E59DD22-1315-D340-9F57-8655C16DC3E2}"/>
              </a:ext>
            </a:extLst>
          </p:cNvPr>
          <p:cNvSpPr txBox="1"/>
          <p:nvPr/>
        </p:nvSpPr>
        <p:spPr>
          <a:xfrm>
            <a:off x="4072995" y="4748900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Bilirubin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641AD43-D11A-6147-B964-13709F517B4B}"/>
              </a:ext>
            </a:extLst>
          </p:cNvPr>
          <p:cNvSpPr txBox="1"/>
          <p:nvPr/>
        </p:nvSpPr>
        <p:spPr>
          <a:xfrm>
            <a:off x="4619167" y="4748900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Ketone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34E192-EE4E-4D45-BAA0-9D89CD3DB95D}"/>
              </a:ext>
            </a:extLst>
          </p:cNvPr>
          <p:cNvSpPr txBox="1"/>
          <p:nvPr/>
        </p:nvSpPr>
        <p:spPr>
          <a:xfrm>
            <a:off x="5210214" y="4787645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Specific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Gravity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ABDEA9F-2D2C-F945-86FE-25F7F7102CC4}"/>
              </a:ext>
            </a:extLst>
          </p:cNvPr>
          <p:cNvSpPr txBox="1"/>
          <p:nvPr/>
        </p:nvSpPr>
        <p:spPr>
          <a:xfrm>
            <a:off x="5765132" y="4748900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Blood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4166D74-6026-8246-B27F-9C1A94F2C186}"/>
              </a:ext>
            </a:extLst>
          </p:cNvPr>
          <p:cNvSpPr txBox="1"/>
          <p:nvPr/>
        </p:nvSpPr>
        <p:spPr>
          <a:xfrm>
            <a:off x="6332682" y="4748900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2C6C9F-0DDF-8C42-AAB0-988A622A0D5B}"/>
              </a:ext>
            </a:extLst>
          </p:cNvPr>
          <p:cNvSpPr txBox="1"/>
          <p:nvPr/>
        </p:nvSpPr>
        <p:spPr>
          <a:xfrm>
            <a:off x="6872108" y="4748900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Protein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F46A6F3-7BE5-CA42-8256-B1F3130B4C8D}"/>
              </a:ext>
            </a:extLst>
          </p:cNvPr>
          <p:cNvSpPr txBox="1"/>
          <p:nvPr/>
        </p:nvSpPr>
        <p:spPr>
          <a:xfrm>
            <a:off x="7432468" y="4748900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Urobilinogen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CF13001-1E4B-304C-8D2C-8F3740552B57}"/>
              </a:ext>
            </a:extLst>
          </p:cNvPr>
          <p:cNvSpPr txBox="1"/>
          <p:nvPr/>
        </p:nvSpPr>
        <p:spPr>
          <a:xfrm>
            <a:off x="8000018" y="4748900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1" i="0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Nitrite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4015D5-28EC-AA40-A795-BEE84D73E635}"/>
              </a:ext>
            </a:extLst>
          </p:cNvPr>
          <p:cNvSpPr txBox="1"/>
          <p:nvPr/>
        </p:nvSpPr>
        <p:spPr>
          <a:xfrm>
            <a:off x="8585623" y="4787645"/>
            <a:ext cx="401280" cy="1563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Leukocyte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Esterase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2623DF-59B0-8A43-8351-8852006B2988}"/>
              </a:ext>
            </a:extLst>
          </p:cNvPr>
          <p:cNvSpPr txBox="1"/>
          <p:nvPr/>
        </p:nvSpPr>
        <p:spPr>
          <a:xfrm>
            <a:off x="3447346" y="3751567"/>
            <a:ext cx="823738" cy="129928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srgbClr val="08080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Analysis: </a:t>
            </a:r>
            <a:r>
              <a:rPr kumimoji="0" lang="en-ZA" sz="1800" b="1" i="1" u="none" strike="noStrike" kern="1200" cap="none" spc="0" normalizeH="0" baseline="0" noProof="0" dirty="0">
                <a:ln>
                  <a:noFill/>
                </a:ln>
                <a:solidFill>
                  <a:srgbClr val="00882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progress…</a:t>
            </a:r>
            <a:endParaRPr kumimoji="0" lang="en-ZA" sz="1400" b="0" i="1" u="none" strike="noStrike" kern="1200" cap="none" spc="0" normalizeH="0" baseline="0" noProof="0" dirty="0">
              <a:ln>
                <a:noFill/>
              </a:ln>
              <a:solidFill>
                <a:srgbClr val="00882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Footer Placeholder 3">
            <a:extLst>
              <a:ext uri="{FF2B5EF4-FFF2-40B4-BE49-F238E27FC236}">
                <a16:creationId xmlns:a16="http://schemas.microsoft.com/office/drawing/2014/main" id="{FF46E86A-3B6F-B64C-BB5F-0AF0C8B6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45389" y="6655126"/>
            <a:ext cx="2550318" cy="10800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srgbClr val="DCDEE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Copyright 2020 –Nick Mark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E9DF16E-273B-644C-BF4C-AB14C5B57BF3}"/>
              </a:ext>
            </a:extLst>
          </p:cNvPr>
          <p:cNvSpPr/>
          <p:nvPr/>
        </p:nvSpPr>
        <p:spPr>
          <a:xfrm>
            <a:off x="139849" y="6413588"/>
            <a:ext cx="2259106" cy="444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99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OS Regular - Light">
  <a:themeElements>
    <a:clrScheme name="Custom 76">
      <a:dk1>
        <a:srgbClr val="080808"/>
      </a:dk1>
      <a:lt1>
        <a:srgbClr val="FFFFFF"/>
      </a:lt1>
      <a:dk2>
        <a:srgbClr val="53585F"/>
      </a:dk2>
      <a:lt2>
        <a:srgbClr val="DCDEE0"/>
      </a:lt2>
      <a:accent1>
        <a:srgbClr val="024B90"/>
      </a:accent1>
      <a:accent2>
        <a:srgbClr val="00882B"/>
      </a:accent2>
      <a:accent3>
        <a:srgbClr val="DCBD23"/>
      </a:accent3>
      <a:accent4>
        <a:srgbClr val="DE6A10"/>
      </a:accent4>
      <a:accent5>
        <a:srgbClr val="FF01B6"/>
      </a:accent5>
      <a:accent6>
        <a:srgbClr val="773F9B"/>
      </a:accent6>
      <a:hlink>
        <a:srgbClr val="0083C4"/>
      </a:hlink>
      <a:folHlink>
        <a:srgbClr val="0083C4"/>
      </a:folHlink>
    </a:clrScheme>
    <a:fontScheme name="Custom 91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436</Words>
  <Application>Microsoft Macintosh PowerPoint</Application>
  <PresentationFormat>Widescreen</PresentationFormat>
  <Paragraphs>235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iOS Regular - Light</vt:lpstr>
      <vt:lpstr>Augmented Reality Interpretation of Urinalysis</vt:lpstr>
      <vt:lpstr>Augmented Reality Interpretation of Urinalysis</vt:lpstr>
      <vt:lpstr>Augmented Reality Interpretation of Urinalysis</vt:lpstr>
      <vt:lpstr>Augmented Reality Interpretation of Urinalysis</vt:lpstr>
      <vt:lpstr>Augmented Reality Interpretation of Urinalysis</vt:lpstr>
      <vt:lpstr>Augmented Reality Interpretation of Urinalysis</vt:lpstr>
      <vt:lpstr>Augmented Reality Interpretation of Urinalysis</vt:lpstr>
      <vt:lpstr>Augmented Reality Interpretation of Urinalysis</vt:lpstr>
      <vt:lpstr>Augmented Reality Interpretation of Urinalysis</vt:lpstr>
      <vt:lpstr>Augmented Reality Interpretation of Urinalysis</vt:lpstr>
      <vt:lpstr>Augmented Reality Interpretation of Urinalysis</vt:lpstr>
      <vt:lpstr>Augmented Reality Interpretation of Urinalysis</vt:lpstr>
      <vt:lpstr>Augmented Reality Interpretation of Urinalysis</vt:lpstr>
      <vt:lpstr>Augmented Reality Interpretation of Urinalysis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Reality Interpretation of Urinalysis</dc:title>
  <dc:creator>Nick Mark</dc:creator>
  <cp:lastModifiedBy>Nick Mark</cp:lastModifiedBy>
  <cp:revision>1</cp:revision>
  <dcterms:created xsi:type="dcterms:W3CDTF">2020-02-16T23:00:52Z</dcterms:created>
  <dcterms:modified xsi:type="dcterms:W3CDTF">2020-02-16T23:04:35Z</dcterms:modified>
</cp:coreProperties>
</file>