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3" r:id="rId3"/>
    <p:sldId id="345" r:id="rId4"/>
    <p:sldId id="344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0DE7-BC2B-4B76-BC4F-D9DD71E699BD}" v="419" dt="2018-10-31T22:55:53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.Tran" userId="7f922889-b8c0-4801-a8af-19da4b74889f" providerId="ADAL" clId="{0F6F06C6-98B3-4CBD-81B8-CC3F88D875B8}"/>
  </pc:docChgLst>
  <pc:docChgLst>
    <pc:chgData name="Dat.Tran" userId="7f922889-b8c0-4801-a8af-19da4b74889f" providerId="ADAL" clId="{51190DE7-BC2B-4B76-BC4F-D9DD71E699BD}"/>
    <pc:docChg chg="custSel modSld">
      <pc:chgData name="Dat.Tran" userId="7f922889-b8c0-4801-a8af-19da4b74889f" providerId="ADAL" clId="{51190DE7-BC2B-4B76-BC4F-D9DD71E699BD}" dt="2018-10-31T22:55:53.297" v="417" actId="20577"/>
      <pc:docMkLst>
        <pc:docMk/>
      </pc:docMkLst>
      <pc:sldChg chg="addSp delSp modSp">
        <pc:chgData name="Dat.Tran" userId="7f922889-b8c0-4801-a8af-19da4b74889f" providerId="ADAL" clId="{51190DE7-BC2B-4B76-BC4F-D9DD71E699BD}" dt="2018-10-31T22:53:11.561" v="315" actId="1076"/>
        <pc:sldMkLst>
          <pc:docMk/>
          <pc:sldMk cId="1001690253" sldId="333"/>
        </pc:sldMkLst>
        <pc:picChg chg="add mod">
          <ac:chgData name="Dat.Tran" userId="7f922889-b8c0-4801-a8af-19da4b74889f" providerId="ADAL" clId="{51190DE7-BC2B-4B76-BC4F-D9DD71E699BD}" dt="2018-10-31T22:53:11.561" v="315" actId="1076"/>
          <ac:picMkLst>
            <pc:docMk/>
            <pc:sldMk cId="1001690253" sldId="333"/>
            <ac:picMk id="3" creationId="{6902E625-59EC-45BC-BE19-863C7C1E581D}"/>
          </ac:picMkLst>
        </pc:picChg>
        <pc:picChg chg="del">
          <ac:chgData name="Dat.Tran" userId="7f922889-b8c0-4801-a8af-19da4b74889f" providerId="ADAL" clId="{51190DE7-BC2B-4B76-BC4F-D9DD71E699BD}" dt="2018-10-31T22:52:54.291" v="310" actId="478"/>
          <ac:picMkLst>
            <pc:docMk/>
            <pc:sldMk cId="1001690253" sldId="333"/>
            <ac:picMk id="6" creationId="{00000000-0000-0000-0000-000000000000}"/>
          </ac:picMkLst>
        </pc:picChg>
      </pc:sldChg>
      <pc:sldChg chg="modSp">
        <pc:chgData name="Dat.Tran" userId="7f922889-b8c0-4801-a8af-19da4b74889f" providerId="ADAL" clId="{51190DE7-BC2B-4B76-BC4F-D9DD71E699BD}" dt="2018-10-31T22:51:48.186" v="309" actId="20578"/>
        <pc:sldMkLst>
          <pc:docMk/>
          <pc:sldMk cId="1705592486" sldId="336"/>
        </pc:sldMkLst>
        <pc:spChg chg="mod">
          <ac:chgData name="Dat.Tran" userId="7f922889-b8c0-4801-a8af-19da4b74889f" providerId="ADAL" clId="{51190DE7-BC2B-4B76-BC4F-D9DD71E699BD}" dt="2018-10-31T22:51:48.186" v="309" actId="20578"/>
          <ac:spMkLst>
            <pc:docMk/>
            <pc:sldMk cId="1705592486" sldId="336"/>
            <ac:spMk id="9" creationId="{00000000-0000-0000-0000-000000000000}"/>
          </ac:spMkLst>
        </pc:spChg>
      </pc:sldChg>
      <pc:sldChg chg="modSp">
        <pc:chgData name="Dat.Tran" userId="7f922889-b8c0-4801-a8af-19da4b74889f" providerId="ADAL" clId="{51190DE7-BC2B-4B76-BC4F-D9DD71E699BD}" dt="2018-10-31T22:55:53.297" v="417" actId="20577"/>
        <pc:sldMkLst>
          <pc:docMk/>
          <pc:sldMk cId="1427074584" sldId="337"/>
        </pc:sldMkLst>
        <pc:spChg chg="mod">
          <ac:chgData name="Dat.Tran" userId="7f922889-b8c0-4801-a8af-19da4b74889f" providerId="ADAL" clId="{51190DE7-BC2B-4B76-BC4F-D9DD71E699BD}" dt="2018-10-31T22:55:53.297" v="417" actId="20577"/>
          <ac:spMkLst>
            <pc:docMk/>
            <pc:sldMk cId="1427074584" sldId="337"/>
            <ac:spMk id="9" creationId="{00000000-0000-0000-0000-000000000000}"/>
          </ac:spMkLst>
        </pc:spChg>
      </pc:sldChg>
      <pc:sldChg chg="modSp">
        <pc:chgData name="Dat.Tran" userId="7f922889-b8c0-4801-a8af-19da4b74889f" providerId="ADAL" clId="{51190DE7-BC2B-4B76-BC4F-D9DD71E699BD}" dt="2018-10-31T22:48:10.155" v="46" actId="20577"/>
        <pc:sldMkLst>
          <pc:docMk/>
          <pc:sldMk cId="3528681623" sldId="338"/>
        </pc:sldMkLst>
        <pc:spChg chg="mod">
          <ac:chgData name="Dat.Tran" userId="7f922889-b8c0-4801-a8af-19da4b74889f" providerId="ADAL" clId="{51190DE7-BC2B-4B76-BC4F-D9DD71E699BD}" dt="2018-10-31T22:48:10.155" v="46" actId="20577"/>
          <ac:spMkLst>
            <pc:docMk/>
            <pc:sldMk cId="3528681623" sldId="338"/>
            <ac:spMk id="6" creationId="{00000000-0000-0000-0000-000000000000}"/>
          </ac:spMkLst>
        </pc:spChg>
      </pc:sldChg>
    </pc:docChg>
  </pc:docChgLst>
  <pc:docChgLst>
    <pc:chgData name="Dat.Tran" userId="7f922889-b8c0-4801-a8af-19da4b74889f" providerId="ADAL" clId="{BB6FE5DD-F921-4018-A689-9CB9A7064CE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D4F0-88F9-4954-B996-0A9F45840CE0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C3948-8E46-424B-A250-9C6F77AD46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74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C3948-8E46-424B-A250-9C6F77AD464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4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74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42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84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07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99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2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84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7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C524-D119-432D-9608-CCF75088DCCA}" type="datetimeFigureOut">
              <a:rPr lang="en-AU" smtClean="0"/>
              <a:t>14/01/2019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BFB9-3302-410F-85F3-57C6C665E9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5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3"/>
            <a:ext cx="1219200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405283" y="3607406"/>
            <a:ext cx="5490882" cy="279339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pPr algn="l">
              <a:spcBef>
                <a:spcPct val="20000"/>
              </a:spcBef>
            </a:pPr>
            <a:r>
              <a:rPr lang="en-AU" sz="2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	</a:t>
            </a: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A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AU" sz="28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Number</a:t>
            </a:r>
          </a:p>
          <a:p>
            <a:pPr algn="l"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</a:p>
          <a:p>
            <a:pPr algn="l"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</a:p>
          <a:p>
            <a:pPr algn="l"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</a:p>
          <a:p>
            <a:pPr algn="l"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  <a:p>
            <a:pPr algn="l">
              <a:spcBef>
                <a:spcPct val="20000"/>
              </a:spcBef>
            </a:pPr>
            <a:r>
              <a:rPr lang="en-A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l">
              <a:spcBef>
                <a:spcPct val="20000"/>
              </a:spcBef>
            </a:pPr>
            <a:endParaRPr lang="en-AU" sz="2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5459" y="1228165"/>
            <a:ext cx="10363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A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Unit title&amp; Code: </a:t>
            </a:r>
            <a:r>
              <a:rPr lang="en-GB" sz="5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CIS020-1</a:t>
            </a:r>
          </a:p>
          <a:p>
            <a:pPr lvl="0"/>
            <a:endParaRPr lang="en-AU" sz="5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0"/>
            <a:r>
              <a:rPr lang="en-AU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‘Shared power’</a:t>
            </a:r>
          </a:p>
          <a:p>
            <a:pPr lvl="0"/>
            <a:endParaRPr lang="en-AU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4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63163" cy="801502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 tool Booking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01502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lang="en-US" sz="2800" dirty="0" smtClean="0"/>
              <a:t>Cancel the Booked Tool for some other reasons.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152"/>
            <a:ext cx="10515601" cy="49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Meier, B.A., 2017. </a:t>
            </a:r>
            <a:r>
              <a:rPr lang="en-US" i="1" dirty="0">
                <a:solidFill>
                  <a:schemeClr val="bg1"/>
                </a:solidFill>
              </a:rPr>
              <a:t>Python GUI Programming Cookbook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Packt</a:t>
            </a:r>
            <a:r>
              <a:rPr lang="en-US" dirty="0">
                <a:solidFill>
                  <a:schemeClr val="bg1"/>
                </a:solidFill>
              </a:rPr>
              <a:t> Publishing Ltd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Prince, R. and Davis, H., 2016. Computer Application: GUIs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Johansson, R., 2019. Introduction to Computing with Python. In </a:t>
            </a:r>
            <a:r>
              <a:rPr lang="en-US" i="1" dirty="0">
                <a:solidFill>
                  <a:schemeClr val="bg1"/>
                </a:solidFill>
              </a:rPr>
              <a:t>Numerical Python</a:t>
            </a:r>
            <a:r>
              <a:rPr lang="en-US" dirty="0">
                <a:solidFill>
                  <a:schemeClr val="bg1"/>
                </a:solidFill>
              </a:rPr>
              <a:t> (pp. 1-41). </a:t>
            </a:r>
            <a:r>
              <a:rPr lang="en-US" dirty="0" err="1">
                <a:solidFill>
                  <a:schemeClr val="bg1"/>
                </a:solidFill>
              </a:rPr>
              <a:t>Apress</a:t>
            </a:r>
            <a:r>
              <a:rPr lang="en-US" dirty="0">
                <a:solidFill>
                  <a:schemeClr val="bg1"/>
                </a:solidFill>
              </a:rPr>
              <a:t>, Berkeley, CA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Sinha, S., 2017. Python Environment. In </a:t>
            </a:r>
            <a:r>
              <a:rPr lang="en-US" i="1" dirty="0">
                <a:solidFill>
                  <a:schemeClr val="bg1"/>
                </a:solidFill>
              </a:rPr>
              <a:t>Beginning Ethical Hacking with Python</a:t>
            </a:r>
            <a:r>
              <a:rPr lang="en-US" dirty="0">
                <a:solidFill>
                  <a:schemeClr val="bg1"/>
                </a:solidFill>
              </a:rPr>
              <a:t> (pp. 39-41). </a:t>
            </a:r>
            <a:r>
              <a:rPr lang="en-US" dirty="0" err="1">
                <a:solidFill>
                  <a:schemeClr val="bg1"/>
                </a:solidFill>
              </a:rPr>
              <a:t>Apress</a:t>
            </a:r>
            <a:r>
              <a:rPr lang="en-US" dirty="0">
                <a:solidFill>
                  <a:schemeClr val="bg1"/>
                </a:solidFill>
              </a:rPr>
              <a:t>, Berkeley, CA.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9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6583" y="2508106"/>
            <a:ext cx="7443896" cy="1752999"/>
          </a:xfrm>
        </p:spPr>
      </p:pic>
    </p:spTree>
    <p:extLst>
      <p:ext uri="{BB962C8B-B14F-4D97-AF65-F5344CB8AC3E}">
        <p14:creationId xmlns:p14="http://schemas.microsoft.com/office/powerpoint/2010/main" val="352868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8898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8898"/>
            <a:ext cx="10515600" cy="5278065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‘Shared power’ Information System is System that is designed to allow tradesmen share expensive and specialized tools rather than buying them.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system allows only registered users or tradesmen to add details of the tools that are available for hire.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Other registered members can search for the tools up to 6 weeks, its availability and can hire the tool for up to a maximum of 3 days.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After the booking of the tool, The tool can be collected by the user or Dispatched to the user by a rider which will attract an additional shipping fee. Also returning the booked tool late will attract a fine equals to double the day rate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At the end of every month, An Invoice is produced with all information about the hire charges, delivery charges and lateness charges if applicable. Also an Insurance flat charge cost of </a:t>
            </a:r>
            <a:r>
              <a:rPr lang="en-GB" dirty="0">
                <a:solidFill>
                  <a:schemeClr val="bg1"/>
                </a:solidFill>
              </a:rPr>
              <a:t>£5 </a:t>
            </a:r>
            <a:r>
              <a:rPr lang="en-GB" dirty="0" smtClean="0">
                <a:solidFill>
                  <a:schemeClr val="bg1"/>
                </a:solidFill>
              </a:rPr>
              <a:t>is added to all monthly bill.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8898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Platforms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9801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Programming Language</a:t>
            </a:r>
          </a:p>
          <a:p>
            <a:pPr lvl="2"/>
            <a:r>
              <a:rPr lang="en-US" sz="2400" b="1" dirty="0" smtClean="0">
                <a:solidFill>
                  <a:schemeClr val="bg1"/>
                </a:solidFill>
              </a:rPr>
              <a:t>Python</a:t>
            </a:r>
            <a:r>
              <a:rPr lang="en-US" sz="2400" dirty="0" smtClean="0">
                <a:solidFill>
                  <a:schemeClr val="bg1"/>
                </a:solidFill>
              </a:rPr>
              <a:t>. An </a:t>
            </a:r>
            <a:r>
              <a:rPr lang="en-US" sz="2400" dirty="0">
                <a:solidFill>
                  <a:schemeClr val="bg1"/>
                </a:solidFill>
              </a:rPr>
              <a:t>interpreted, high-level, general-purpose programming </a:t>
            </a:r>
            <a:r>
              <a:rPr lang="en-US" sz="2400" dirty="0" smtClean="0">
                <a:solidFill>
                  <a:schemeClr val="bg1"/>
                </a:solidFill>
              </a:rPr>
              <a:t>language used to develop software and Web applications</a:t>
            </a:r>
          </a:p>
          <a:p>
            <a:pPr marL="914400" lvl="2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2" indent="-342900"/>
            <a:r>
              <a:rPr lang="en-US" sz="2400" dirty="0" smtClean="0">
                <a:solidFill>
                  <a:srgbClr val="FFC000"/>
                </a:solidFill>
              </a:rPr>
              <a:t>Tools and Platforms</a:t>
            </a:r>
          </a:p>
          <a:p>
            <a:pPr marL="0" lvl="2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</a:t>
            </a:r>
            <a:r>
              <a:rPr lang="en-US" sz="2400" b="1" dirty="0" err="1" smtClean="0">
                <a:solidFill>
                  <a:schemeClr val="bg1"/>
                </a:solidFill>
              </a:rPr>
              <a:t>PyCharm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A</a:t>
            </a:r>
            <a:r>
              <a:rPr lang="en-US" sz="2400" dirty="0" smtClean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</a:rPr>
              <a:t>integrated development </a:t>
            </a:r>
            <a:r>
              <a:rPr lang="en-US" sz="2400" dirty="0" smtClean="0">
                <a:solidFill>
                  <a:schemeClr val="bg1"/>
                </a:solidFill>
              </a:rPr>
              <a:t>environment(IDE) </a:t>
            </a:r>
            <a:r>
              <a:rPr lang="en-US" sz="2400" dirty="0">
                <a:solidFill>
                  <a:schemeClr val="bg1"/>
                </a:solidFill>
              </a:rPr>
              <a:t>used in computer programming, specifically for the Python language. It is developed by the Czech company </a:t>
            </a:r>
            <a:r>
              <a:rPr lang="en-US" sz="2400" dirty="0" err="1" smtClean="0">
                <a:solidFill>
                  <a:schemeClr val="bg1"/>
                </a:solidFill>
              </a:rPr>
              <a:t>JetBrains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lvl="2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lvl="2" indent="-342900"/>
            <a:r>
              <a:rPr lang="en-US" sz="2400" dirty="0" smtClean="0">
                <a:solidFill>
                  <a:srgbClr val="FFC000"/>
                </a:solidFill>
              </a:rPr>
              <a:t>Programming Paradigm</a:t>
            </a:r>
          </a:p>
          <a:p>
            <a:pPr marL="0" lvl="2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Object Oriented Programming Paradigm. The use of Objects(Having both data and Methods) and Classes in the development in order to incorporate Modularity and Code Reuse</a:t>
            </a:r>
            <a:endParaRPr lang="en-US" sz="2400" dirty="0">
              <a:solidFill>
                <a:schemeClr val="bg1"/>
              </a:solidFill>
            </a:endParaRPr>
          </a:p>
          <a:p>
            <a:pPr marL="0" lvl="2" indent="0">
              <a:buNone/>
            </a:pPr>
            <a:endParaRPr lang="en-US" dirty="0" smtClean="0"/>
          </a:p>
          <a:p>
            <a:pPr marL="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0"/>
            <a:ext cx="12306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8898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Power features/Scope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6"/>
            <a:ext cx="10515600" cy="5588934"/>
          </a:xfrm>
        </p:spPr>
        <p:txBody>
          <a:bodyPr>
            <a:normAutofit fontScale="47500" lnSpcReduction="20000"/>
          </a:bodyPr>
          <a:lstStyle/>
          <a:p>
            <a:pPr marL="0" lvl="2" indent="0">
              <a:lnSpc>
                <a:spcPct val="170000"/>
              </a:lnSpc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Add /Delete tool</a:t>
            </a:r>
            <a:r>
              <a:rPr lang="en-US" sz="5100" dirty="0" smtClean="0">
                <a:solidFill>
                  <a:schemeClr val="bg1"/>
                </a:solidFill>
              </a:rPr>
              <a:t>. Add/delete details of tools to the system for hiring purposes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View</a:t>
            </a:r>
            <a:r>
              <a:rPr lang="en-US" sz="5100" dirty="0" smtClean="0">
                <a:solidFill>
                  <a:schemeClr val="bg1"/>
                </a:solidFill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</a:rPr>
              <a:t>tools</a:t>
            </a:r>
            <a:r>
              <a:rPr lang="en-US" sz="5100" dirty="0" smtClean="0">
                <a:solidFill>
                  <a:schemeClr val="bg1"/>
                </a:solidFill>
              </a:rPr>
              <a:t>. View the Details of Added tools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Search</a:t>
            </a:r>
            <a:r>
              <a:rPr lang="en-US" sz="5100" dirty="0" smtClean="0">
                <a:solidFill>
                  <a:schemeClr val="bg1"/>
                </a:solidFill>
              </a:rPr>
              <a:t> </a:t>
            </a:r>
            <a:r>
              <a:rPr lang="en-US" sz="5100" b="1" dirty="0" smtClean="0">
                <a:solidFill>
                  <a:schemeClr val="bg1"/>
                </a:solidFill>
              </a:rPr>
              <a:t>Tools</a:t>
            </a:r>
            <a:r>
              <a:rPr lang="en-US" sz="5100" dirty="0" smtClean="0">
                <a:solidFill>
                  <a:schemeClr val="bg1"/>
                </a:solidFill>
              </a:rPr>
              <a:t>. Finding by Looking for the tools in the system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Book Tools</a:t>
            </a:r>
            <a:r>
              <a:rPr lang="en-US" sz="5100" dirty="0" smtClean="0">
                <a:solidFill>
                  <a:schemeClr val="bg1"/>
                </a:solidFill>
              </a:rPr>
              <a:t>. Hiring of the tools available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Cancel tool booking</a:t>
            </a:r>
            <a:r>
              <a:rPr lang="en-US" sz="5100" dirty="0" smtClean="0">
                <a:solidFill>
                  <a:schemeClr val="bg1"/>
                </a:solidFill>
              </a:rPr>
              <a:t>. Negate the tool hiring process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Change </a:t>
            </a:r>
            <a:r>
              <a:rPr lang="en-US" sz="5100" b="1" dirty="0">
                <a:solidFill>
                  <a:schemeClr val="bg1"/>
                </a:solidFill>
              </a:rPr>
              <a:t>T</a:t>
            </a:r>
            <a:r>
              <a:rPr lang="en-US" sz="5100" b="1" dirty="0" smtClean="0">
                <a:solidFill>
                  <a:schemeClr val="bg1"/>
                </a:solidFill>
              </a:rPr>
              <a:t>ool Detail. </a:t>
            </a:r>
            <a:r>
              <a:rPr lang="en-US" sz="5100" dirty="0" smtClean="0">
                <a:solidFill>
                  <a:schemeClr val="bg1"/>
                </a:solidFill>
              </a:rPr>
              <a:t>Making changes to the tools information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Return a tool</a:t>
            </a:r>
            <a:r>
              <a:rPr lang="en-US" sz="5100" dirty="0" smtClean="0">
                <a:solidFill>
                  <a:schemeClr val="bg1"/>
                </a:solidFill>
              </a:rPr>
              <a:t>. Returning the tools after use</a:t>
            </a:r>
          </a:p>
          <a:p>
            <a:pPr marL="342900" lvl="2" indent="-342900">
              <a:lnSpc>
                <a:spcPct val="170000"/>
              </a:lnSpc>
            </a:pPr>
            <a:r>
              <a:rPr lang="en-US" sz="5100" b="1" dirty="0" smtClean="0">
                <a:solidFill>
                  <a:schemeClr val="bg1"/>
                </a:solidFill>
              </a:rPr>
              <a:t>View Invoice</a:t>
            </a:r>
            <a:r>
              <a:rPr lang="en-US" sz="5100" dirty="0" smtClean="0">
                <a:solidFill>
                  <a:schemeClr val="bg1"/>
                </a:solidFill>
              </a:rPr>
              <a:t>. Viewing of monthly charged and other charges</a:t>
            </a:r>
          </a:p>
          <a:p>
            <a:pPr marL="342900" lvl="2" indent="-342900"/>
            <a:endParaRPr lang="en-US" dirty="0" smtClean="0">
              <a:solidFill>
                <a:schemeClr val="bg1"/>
              </a:solidFill>
            </a:endParaRPr>
          </a:p>
          <a:p>
            <a:pPr marL="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8898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23" y="898898"/>
            <a:ext cx="11873753" cy="5815948"/>
          </a:xfrm>
        </p:spPr>
        <p:txBody>
          <a:bodyPr>
            <a:normAutofit/>
          </a:bodyPr>
          <a:lstStyle/>
          <a:p>
            <a:r>
              <a:rPr lang="en-US" dirty="0" smtClean="0"/>
              <a:t>On running the application  from </a:t>
            </a:r>
            <a:r>
              <a:rPr lang="en-US" dirty="0" err="1" smtClean="0"/>
              <a:t>PyCharm</a:t>
            </a:r>
            <a:r>
              <a:rPr lang="en-US" dirty="0" smtClean="0"/>
              <a:t> IDE, The application runs without an error and brings the following first page. The page allows the tradesmen to register if they are new or login if they are existing users.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2070847"/>
            <a:ext cx="11564471" cy="45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63163" cy="801502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a tool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938"/>
            <a:ext cx="10515600" cy="507206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874" y="3540809"/>
            <a:ext cx="2734057" cy="156231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01502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lang="en-US" sz="2800" dirty="0" smtClean="0"/>
              <a:t>On adding the Details of the tool, Click “Create tool” Button to add the tool ready for hire.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572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63163" cy="801502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Rent/Hire a tool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01502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lang="en-US" sz="2800" dirty="0" smtClean="0"/>
              <a:t>To hire a tool, You provide the details of the days, months, year, hour for hiring in order to calculate the charges and for record keeping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4159"/>
            <a:ext cx="1063466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63163" cy="801502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tools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01502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lang="en-US" sz="2800" dirty="0" smtClean="0"/>
              <a:t>This is where you are able to see the available tools in the store for hire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7128"/>
            <a:ext cx="10515599" cy="47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063163" cy="801502"/>
          </a:xfrm>
        </p:spPr>
        <p:txBody>
          <a:bodyPr/>
          <a:lstStyle/>
          <a:p>
            <a:pPr algn="ctr"/>
            <a:r>
              <a:rPr lang="en-A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Bookings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801502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/>
            <a:r>
              <a:rPr lang="en-US" sz="2800" dirty="0" smtClean="0"/>
              <a:t>This shows the details of all the hiring made and who booked the tool and at what date/time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14287"/>
            <a:ext cx="10515599" cy="45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475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Tools and Platforms</vt:lpstr>
      <vt:lpstr>Shared Power features/Scope</vt:lpstr>
      <vt:lpstr>Systems Functionality</vt:lpstr>
      <vt:lpstr>Adding a tool</vt:lpstr>
      <vt:lpstr>Rent/Hire a tool</vt:lpstr>
      <vt:lpstr>View tools</vt:lpstr>
      <vt:lpstr>View Bookings</vt:lpstr>
      <vt:lpstr>Cancel tool Booking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This Unit</dc:title>
  <dc:creator>Dat Tran</dc:creator>
  <cp:lastModifiedBy>Sospeter Mong'are</cp:lastModifiedBy>
  <cp:revision>117</cp:revision>
  <dcterms:created xsi:type="dcterms:W3CDTF">2015-02-10T10:40:45Z</dcterms:created>
  <dcterms:modified xsi:type="dcterms:W3CDTF">2019-01-14T09:19:19Z</dcterms:modified>
</cp:coreProperties>
</file>