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02" y="-5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03B2-4449-468F-A0E1-1BCA23B1B9A9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0FBCA-FA6F-4F72-8848-D270C7806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85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03B2-4449-468F-A0E1-1BCA23B1B9A9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0FBCA-FA6F-4F72-8848-D270C7806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95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03B2-4449-468F-A0E1-1BCA23B1B9A9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0FBCA-FA6F-4F72-8848-D270C7806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21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03B2-4449-468F-A0E1-1BCA23B1B9A9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0FBCA-FA6F-4F72-8848-D270C7806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35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03B2-4449-468F-A0E1-1BCA23B1B9A9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0FBCA-FA6F-4F72-8848-D270C7806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91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03B2-4449-468F-A0E1-1BCA23B1B9A9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0FBCA-FA6F-4F72-8848-D270C7806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2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03B2-4449-468F-A0E1-1BCA23B1B9A9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0FBCA-FA6F-4F72-8848-D270C7806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18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03B2-4449-468F-A0E1-1BCA23B1B9A9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0FBCA-FA6F-4F72-8848-D270C7806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42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03B2-4449-468F-A0E1-1BCA23B1B9A9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0FBCA-FA6F-4F72-8848-D270C7806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26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03B2-4449-468F-A0E1-1BCA23B1B9A9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0FBCA-FA6F-4F72-8848-D270C7806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66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03B2-4449-468F-A0E1-1BCA23B1B9A9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0FBCA-FA6F-4F72-8848-D270C7806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6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F03B2-4449-468F-A0E1-1BCA23B1B9A9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0FBCA-FA6F-4F72-8848-D270C7806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19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Department of defense hacked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hacker Kevin </a:t>
            </a:r>
            <a:r>
              <a:rPr lang="en-US" dirty="0" err="1"/>
              <a:t>M</a:t>
            </a:r>
            <a:r>
              <a:rPr lang="en-US" dirty="0" err="1" smtClean="0"/>
              <a:t>itnick</a:t>
            </a:r>
            <a:r>
              <a:rPr lang="en-US" dirty="0" smtClean="0"/>
              <a:t>, who used the alias CONDOR. Hacked the DOD at age 16</a:t>
            </a:r>
          </a:p>
          <a:p>
            <a:r>
              <a:rPr lang="en-US" dirty="0" smtClean="0"/>
              <a:t>He was caught many years later after hacking  </a:t>
            </a:r>
            <a:r>
              <a:rPr lang="en-US" dirty="0" err="1" smtClean="0"/>
              <a:t>tsutomu</a:t>
            </a:r>
            <a:r>
              <a:rPr lang="en-US" dirty="0" smtClean="0"/>
              <a:t> </a:t>
            </a:r>
            <a:r>
              <a:rPr lang="en-US" dirty="0" err="1" smtClean="0"/>
              <a:t>shimomura</a:t>
            </a:r>
            <a:r>
              <a:rPr lang="en-US" dirty="0" smtClean="0"/>
              <a:t>.</a:t>
            </a:r>
          </a:p>
          <a:p>
            <a:r>
              <a:rPr lang="en-US" dirty="0" smtClean="0"/>
              <a:t>He spent five years in prison and eight months of his stay was in solitary confinement.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233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49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Department of defense hacked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Czwalina</dc:creator>
  <cp:lastModifiedBy>Michael Czwalina</cp:lastModifiedBy>
  <cp:revision>4</cp:revision>
  <dcterms:created xsi:type="dcterms:W3CDTF">2016-09-09T12:43:07Z</dcterms:created>
  <dcterms:modified xsi:type="dcterms:W3CDTF">2016-09-09T13:37:03Z</dcterms:modified>
</cp:coreProperties>
</file>