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FFF8-F820-42D1-AB99-A1733214313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C7EB-B0F8-4FA6-8478-00D5CBAB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Crime Laws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Nicholas Newton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18 U.S.C. § 1028A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Aggravated Identity theft</a:t>
            </a:r>
          </a:p>
          <a:p>
            <a:endParaRPr lang="en-US" dirty="0"/>
          </a:p>
          <a:p>
            <a:r>
              <a:rPr lang="en-US" dirty="0" smtClean="0"/>
              <a:t>It is illegal to use, without lawful authority, another's identification and can be sentenced to a term of 2 years in jail.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U.S. Code § 1030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with computers</a:t>
            </a:r>
          </a:p>
          <a:p>
            <a:endParaRPr lang="en-US" dirty="0"/>
          </a:p>
          <a:p>
            <a:r>
              <a:rPr lang="en-US" dirty="0" smtClean="0"/>
              <a:t>Its is illegal to hack and damage someone's computer and/or take private information without consent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U.S. Code § 921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firearms over the internet</a:t>
            </a:r>
          </a:p>
          <a:p>
            <a:endParaRPr lang="en-US" dirty="0"/>
          </a:p>
          <a:p>
            <a:r>
              <a:rPr lang="en-US" dirty="0" smtClean="0"/>
              <a:t>It is illegal to sell firearms over the internet without a permit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 U.S. Code § 1644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fraud</a:t>
            </a:r>
          </a:p>
          <a:p>
            <a:endParaRPr lang="en-US" dirty="0"/>
          </a:p>
          <a:p>
            <a:r>
              <a:rPr lang="en-US" dirty="0" smtClean="0"/>
              <a:t>It is illegal to steal and use someone's credit card no matter what means to obtained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3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 U.S. Code § 506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criminal copyright </a:t>
            </a:r>
            <a:r>
              <a:rPr lang="en-US" dirty="0" smtClean="0"/>
              <a:t>infringement</a:t>
            </a:r>
          </a:p>
          <a:p>
            <a:endParaRPr lang="en-US" dirty="0"/>
          </a:p>
          <a:p>
            <a:r>
              <a:rPr lang="en-US" dirty="0" smtClean="0"/>
              <a:t>Any person who willfully infringes of someone one or somethings copyright through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Lizard squads attack on Xbox Live and PlayStation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Christmas in 2014, lizard squad </a:t>
            </a:r>
            <a:r>
              <a:rPr lang="en-US" dirty="0" err="1" smtClean="0"/>
              <a:t>DDOSed</a:t>
            </a:r>
            <a:r>
              <a:rPr lang="en-US" dirty="0" smtClean="0"/>
              <a:t> Xbox live and PSN. </a:t>
            </a:r>
          </a:p>
          <a:p>
            <a:r>
              <a:rPr lang="en-US" dirty="0" smtClean="0"/>
              <a:t>Lizard squad committed computer fraud</a:t>
            </a:r>
          </a:p>
          <a:p>
            <a:r>
              <a:rPr lang="en-US" dirty="0" smtClean="0"/>
              <a:t>Lizard squad was never caught</a:t>
            </a:r>
          </a:p>
          <a:p>
            <a:r>
              <a:rPr lang="en-US" dirty="0" smtClean="0"/>
              <a:t>If they were caught they either would have been fined for $100,000 or more </a:t>
            </a:r>
            <a:r>
              <a:rPr lang="en-US" dirty="0"/>
              <a:t>or they can </a:t>
            </a:r>
            <a:r>
              <a:rPr lang="en-US" dirty="0" smtClean="0"/>
              <a:t>be sentenced to 20 years of prison</a:t>
            </a:r>
          </a:p>
          <a:p>
            <a:r>
              <a:rPr lang="en-US" dirty="0" smtClean="0"/>
              <a:t>I cant find </a:t>
            </a:r>
            <a:r>
              <a:rPr lang="en-US" dirty="0" smtClean="0"/>
              <a:t>any information if they changed anything they do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Poulsen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1988, at the age of 23, Kevin </a:t>
            </a:r>
            <a:r>
              <a:rPr lang="en-US" dirty="0" err="1" smtClean="0"/>
              <a:t>Poulsen</a:t>
            </a:r>
            <a:r>
              <a:rPr lang="en-US" dirty="0" smtClean="0"/>
              <a:t> hacked into a federal computer network and started poking around for the investigation of </a:t>
            </a:r>
            <a:r>
              <a:rPr lang="en-US" smtClean="0"/>
              <a:t>Filipino president, </a:t>
            </a:r>
            <a:r>
              <a:rPr lang="en-US" dirty="0" smtClean="0"/>
              <a:t>Fernando Marcos</a:t>
            </a:r>
          </a:p>
          <a:p>
            <a:r>
              <a:rPr lang="en-US" dirty="0" smtClean="0"/>
              <a:t>He broke the computer fraud law</a:t>
            </a:r>
          </a:p>
          <a:p>
            <a:r>
              <a:rPr lang="en-US" dirty="0" smtClean="0"/>
              <a:t>it doesn’t say how he was caught but it does say that he went underground as a fugitive</a:t>
            </a:r>
          </a:p>
          <a:p>
            <a:r>
              <a:rPr lang="en-US" dirty="0" smtClean="0"/>
              <a:t>He was sentenced to 5 years in </a:t>
            </a:r>
            <a:r>
              <a:rPr lang="en-US" dirty="0"/>
              <a:t>a federal </a:t>
            </a:r>
            <a:r>
              <a:rPr lang="en-US" dirty="0" smtClean="0"/>
              <a:t>penitentiary, as well as banned from using computers for three years after his release</a:t>
            </a:r>
          </a:p>
          <a:p>
            <a:r>
              <a:rPr lang="en-US" dirty="0" smtClean="0"/>
              <a:t>I cant find any information if the changed the way they do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0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 ways to protect companies from cyber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administrator permissions</a:t>
            </a:r>
          </a:p>
          <a:p>
            <a:r>
              <a:rPr lang="en-US" dirty="0" smtClean="0"/>
              <a:t>Antivirus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Don’t connect USB</a:t>
            </a:r>
          </a:p>
          <a:p>
            <a:r>
              <a:rPr lang="en-US" dirty="0" smtClean="0"/>
              <a:t>Educate the workers about protection of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Cyber Crime Laws</vt:lpstr>
      <vt:lpstr>  18 U.S.C. § 1028A </vt:lpstr>
      <vt:lpstr>18 U.S. Code § 1030 </vt:lpstr>
      <vt:lpstr>18 U.S. Code § 921</vt:lpstr>
      <vt:lpstr>15 U.S. Code § 1644</vt:lpstr>
      <vt:lpstr>17 U.S. Code § 506</vt:lpstr>
      <vt:lpstr>Lizard squads attack on Xbox Live and PlayStation Network</vt:lpstr>
      <vt:lpstr>Kevin Poulsen</vt:lpstr>
      <vt:lpstr>5 ways to protect companies from cyber attacks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 Laws</dc:title>
  <dc:creator>Nicholas Newton</dc:creator>
  <cp:lastModifiedBy>Nicholas Newton</cp:lastModifiedBy>
  <cp:revision>11</cp:revision>
  <dcterms:created xsi:type="dcterms:W3CDTF">2016-09-07T12:55:23Z</dcterms:created>
  <dcterms:modified xsi:type="dcterms:W3CDTF">2016-09-09T13:17:24Z</dcterms:modified>
</cp:coreProperties>
</file>