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DE535A"/>
    <a:srgbClr val="DB4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314" autoAdjust="0"/>
  </p:normalViewPr>
  <p:slideViewPr>
    <p:cSldViewPr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61276-479A-4D63-9264-3AC743CF2934}" type="doc">
      <dgm:prSet loTypeId="urn:microsoft.com/office/officeart/2005/8/layout/vList3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47D4CDEB-5877-4E14-A99F-FE1499A61DC7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Scenario problem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05475AF3-7A9D-442B-9048-13FF51C6B227}" type="parTrans" cxnId="{D3B06EC7-CC77-4435-B952-41BFE0F5484F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741A7435-39C0-41BA-B8EE-C2A516D64D29}" type="sibTrans" cxnId="{D3B06EC7-CC77-4435-B952-41BFE0F5484F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EC2D4FCF-CDEF-49DB-B958-35352E787F33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Our solution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EA0E5098-6DA3-4C9E-9575-E64CFAE6CD91}" type="parTrans" cxnId="{EE07BDD3-6F78-45D2-8E24-27B7860411B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BE86BD8B-393B-45CE-89FC-D07B3F812A8F}" type="sibTrans" cxnId="{EE07BDD3-6F78-45D2-8E24-27B7860411B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A44F2A04-FB38-4F88-9E33-8518596C50C9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System overview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30811040-CB70-4BEF-8DF7-4BB456DDEB26}" type="parTrans" cxnId="{60C4F766-D04D-4F74-8BFC-59FB05CBECEE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ED361EEE-4712-4BCD-9D5C-C983CF5C3B04}" type="sibTrans" cxnId="{60C4F766-D04D-4F74-8BFC-59FB05CBECEE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E87E8307-0E4D-4F77-933A-DC8328846206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Overview components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81BBA75F-87DF-4CE3-AD39-32C483EA73B6}" type="parTrans" cxnId="{7F2C8ADF-D262-49A8-A108-BDEFAF62E2DA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3AB9A9C8-CE0E-40BF-87C5-78D8C2FD0725}" type="sibTrans" cxnId="{7F2C8ADF-D262-49A8-A108-BDEFAF62E2DA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CAFC4A00-7454-455A-B35C-6BF35ECDB418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Overview hand gesture recognition algorithm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57C4EAD2-352E-4055-B5FB-0C3777FD0900}" type="parTrans" cxnId="{65E686DA-8CB2-4722-81F5-DD1907046C24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54A31018-EBDD-440E-BCB7-20F73CDE1712}" type="sibTrans" cxnId="{65E686DA-8CB2-4722-81F5-DD1907046C24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035C866B-AF65-408E-BCBF-76AE27F06CE0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Development tool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F8E6BED8-478A-4B76-9F4B-1E385062BF4F}" type="parTrans" cxnId="{D26F3F46-CF45-4F24-BCAD-C5D358DECF3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64EA9812-843D-4987-B4E6-20E32586A443}" type="sibTrans" cxnId="{D26F3F46-CF45-4F24-BCAD-C5D358DECF3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9BF24D33-D27A-412E-A06C-CA31B12DF61D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Future plan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EA519F9A-1CA6-4DC0-BC6D-DDB0C1EACCA3}" type="parTrans" cxnId="{721E40F4-5063-44EC-9E8F-21712E0CF8ED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FB4DB1A3-00BA-466A-89CC-1978F44C9A9B}" type="sibTrans" cxnId="{721E40F4-5063-44EC-9E8F-21712E0CF8ED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8108886F-619A-4C1B-8A0D-C1745ADB568D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Features and Demo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FAD5F1F4-8308-48F8-89CC-06BE8193775F}" type="parTrans" cxnId="{3DA77748-41D1-4734-AB15-2BB11B30B279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B2181511-8E5F-439A-BD03-8CE63C5EC38A}" type="sibTrans" cxnId="{3DA77748-41D1-4734-AB15-2BB11B30B279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6079145B-740C-4235-9A61-86F398E94EDD}" type="pres">
      <dgm:prSet presAssocID="{EEA61276-479A-4D63-9264-3AC743CF2934}" presName="linearFlow" presStyleCnt="0">
        <dgm:presLayoutVars>
          <dgm:dir/>
          <dgm:resizeHandles val="exact"/>
        </dgm:presLayoutVars>
      </dgm:prSet>
      <dgm:spPr/>
    </dgm:pt>
    <dgm:pt modelId="{0EA4F3E8-553F-4EFD-B93A-30208C0D70EA}" type="pres">
      <dgm:prSet presAssocID="{47D4CDEB-5877-4E14-A99F-FE1499A61DC7}" presName="composite" presStyleCnt="0"/>
      <dgm:spPr/>
    </dgm:pt>
    <dgm:pt modelId="{F94190FC-874A-4E85-AADD-5F8CC83CB838}" type="pres">
      <dgm:prSet presAssocID="{47D4CDEB-5877-4E14-A99F-FE1499A61DC7}" presName="imgShp" presStyleLbl="fgImgPlac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1BB576-CACB-48BB-825B-6AD011D37004}" type="pres">
      <dgm:prSet presAssocID="{47D4CDEB-5877-4E14-A99F-FE1499A61DC7}" presName="txShp" presStyleLbl="node1" presStyleIdx="0" presStyleCnt="8">
        <dgm:presLayoutVars>
          <dgm:bulletEnabled val="1"/>
        </dgm:presLayoutVars>
      </dgm:prSet>
      <dgm:spPr/>
    </dgm:pt>
    <dgm:pt modelId="{CCCFDCEE-79DB-4EF7-89F9-A1C785AB6BC5}" type="pres">
      <dgm:prSet presAssocID="{741A7435-39C0-41BA-B8EE-C2A516D64D29}" presName="spacing" presStyleCnt="0"/>
      <dgm:spPr/>
    </dgm:pt>
    <dgm:pt modelId="{9C5E7FB2-43A9-43A0-B594-0297CA1811C8}" type="pres">
      <dgm:prSet presAssocID="{EC2D4FCF-CDEF-49DB-B958-35352E787F33}" presName="composite" presStyleCnt="0"/>
      <dgm:spPr/>
    </dgm:pt>
    <dgm:pt modelId="{79FA76CA-09FA-4D08-9697-7EC5BF71D465}" type="pres">
      <dgm:prSet presAssocID="{EC2D4FCF-CDEF-49DB-B958-35352E787F33}" presName="imgShp" presStyleLbl="fgImgPlace1" presStyleIdx="1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7EE0E7-F4B3-4D50-882F-B79F2DECBE9A}" type="pres">
      <dgm:prSet presAssocID="{EC2D4FCF-CDEF-49DB-B958-35352E787F33}" presName="txShp" presStyleLbl="node1" presStyleIdx="1" presStyleCnt="8">
        <dgm:presLayoutVars>
          <dgm:bulletEnabled val="1"/>
        </dgm:presLayoutVars>
      </dgm:prSet>
      <dgm:spPr/>
    </dgm:pt>
    <dgm:pt modelId="{E303AF7B-0E2F-43D6-87D7-1A5E5B633BF1}" type="pres">
      <dgm:prSet presAssocID="{BE86BD8B-393B-45CE-89FC-D07B3F812A8F}" presName="spacing" presStyleCnt="0"/>
      <dgm:spPr/>
    </dgm:pt>
    <dgm:pt modelId="{C9577D00-BBC5-4570-9565-D3F5590444A8}" type="pres">
      <dgm:prSet presAssocID="{A44F2A04-FB38-4F88-9E33-8518596C50C9}" presName="composite" presStyleCnt="0"/>
      <dgm:spPr/>
    </dgm:pt>
    <dgm:pt modelId="{FC17C6C1-823C-45D0-AC93-26E00B47F6F6}" type="pres">
      <dgm:prSet presAssocID="{A44F2A04-FB38-4F88-9E33-8518596C50C9}" presName="imgShp" presStyleLbl="fgImgPlac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F3DF574-C646-44CB-8D54-420C55743A5E}" type="pres">
      <dgm:prSet presAssocID="{A44F2A04-FB38-4F88-9E33-8518596C50C9}" presName="txShp" presStyleLbl="node1" presStyleIdx="2" presStyleCnt="8">
        <dgm:presLayoutVars>
          <dgm:bulletEnabled val="1"/>
        </dgm:presLayoutVars>
      </dgm:prSet>
      <dgm:spPr/>
    </dgm:pt>
    <dgm:pt modelId="{DED57849-8F88-473B-9C10-3C84666DE9F4}" type="pres">
      <dgm:prSet presAssocID="{ED361EEE-4712-4BCD-9D5C-C983CF5C3B04}" presName="spacing" presStyleCnt="0"/>
      <dgm:spPr/>
    </dgm:pt>
    <dgm:pt modelId="{49C894E2-6652-48E9-8EFF-BE16EB4685CD}" type="pres">
      <dgm:prSet presAssocID="{E87E8307-0E4D-4F77-933A-DC8328846206}" presName="composite" presStyleCnt="0"/>
      <dgm:spPr/>
    </dgm:pt>
    <dgm:pt modelId="{6F17C944-F750-4A69-8EC6-B7BD99B81A06}" type="pres">
      <dgm:prSet presAssocID="{E87E8307-0E4D-4F77-933A-DC8328846206}" presName="imgShp" presStyleLbl="fgImgPlace1" presStyleIdx="3" presStyleCnt="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2430197-F9FB-44BB-AED1-B3EA3097CE1C}" type="pres">
      <dgm:prSet presAssocID="{E87E8307-0E4D-4F77-933A-DC8328846206}" presName="txShp" presStyleLbl="node1" presStyleIdx="3" presStyleCnt="8">
        <dgm:presLayoutVars>
          <dgm:bulletEnabled val="1"/>
        </dgm:presLayoutVars>
      </dgm:prSet>
      <dgm:spPr/>
    </dgm:pt>
    <dgm:pt modelId="{90E89171-EFBD-4242-B02E-98CCB474938B}" type="pres">
      <dgm:prSet presAssocID="{3AB9A9C8-CE0E-40BF-87C5-78D8C2FD0725}" presName="spacing" presStyleCnt="0"/>
      <dgm:spPr/>
    </dgm:pt>
    <dgm:pt modelId="{4CEB2D23-C278-48D1-985B-BBA1124DF061}" type="pres">
      <dgm:prSet presAssocID="{CAFC4A00-7454-455A-B35C-6BF35ECDB418}" presName="composite" presStyleCnt="0"/>
      <dgm:spPr/>
    </dgm:pt>
    <dgm:pt modelId="{991E1615-074D-4118-83F8-360685368088}" type="pres">
      <dgm:prSet presAssocID="{CAFC4A00-7454-455A-B35C-6BF35ECDB418}" presName="imgShp" presStyleLbl="fgImgPlace1" presStyleIdx="4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BB65C2F-5EAE-43F7-B99C-2FEF21194B2B}" type="pres">
      <dgm:prSet presAssocID="{CAFC4A00-7454-455A-B35C-6BF35ECDB418}" presName="txShp" presStyleLbl="node1" presStyleIdx="4" presStyleCnt="8">
        <dgm:presLayoutVars>
          <dgm:bulletEnabled val="1"/>
        </dgm:presLayoutVars>
      </dgm:prSet>
      <dgm:spPr/>
    </dgm:pt>
    <dgm:pt modelId="{4DAD922B-2257-4034-9C01-F005DB132C4E}" type="pres">
      <dgm:prSet presAssocID="{54A31018-EBDD-440E-BCB7-20F73CDE1712}" presName="spacing" presStyleCnt="0"/>
      <dgm:spPr/>
    </dgm:pt>
    <dgm:pt modelId="{9946527D-BEC9-400B-BA62-B5EFFAFBABE3}" type="pres">
      <dgm:prSet presAssocID="{035C866B-AF65-408E-BCBF-76AE27F06CE0}" presName="composite" presStyleCnt="0"/>
      <dgm:spPr/>
    </dgm:pt>
    <dgm:pt modelId="{C5C9A921-01A4-41C8-9978-EB34CB4A04FD}" type="pres">
      <dgm:prSet presAssocID="{035C866B-AF65-408E-BCBF-76AE27F06CE0}" presName="imgShp" presStyleLbl="fgImgPlace1" presStyleIdx="5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2BF34C5-EB9B-44B2-A1B9-B0AA4CE1E0AF}" type="pres">
      <dgm:prSet presAssocID="{035C866B-AF65-408E-BCBF-76AE27F06CE0}" presName="txShp" presStyleLbl="node1" presStyleIdx="5" presStyleCnt="8">
        <dgm:presLayoutVars>
          <dgm:bulletEnabled val="1"/>
        </dgm:presLayoutVars>
      </dgm:prSet>
      <dgm:spPr/>
    </dgm:pt>
    <dgm:pt modelId="{C1FA0BAD-F713-4A95-8EC6-639E346CB7B3}" type="pres">
      <dgm:prSet presAssocID="{64EA9812-843D-4987-B4E6-20E32586A443}" presName="spacing" presStyleCnt="0"/>
      <dgm:spPr/>
    </dgm:pt>
    <dgm:pt modelId="{853C7CB7-A5B3-4F9E-B3BD-B3282F784B7B}" type="pres">
      <dgm:prSet presAssocID="{9BF24D33-D27A-412E-A06C-CA31B12DF61D}" presName="composite" presStyleCnt="0"/>
      <dgm:spPr/>
    </dgm:pt>
    <dgm:pt modelId="{9914CE0B-730F-4378-BD8E-6E69BD8851E1}" type="pres">
      <dgm:prSet presAssocID="{9BF24D33-D27A-412E-A06C-CA31B12DF61D}" presName="imgShp" presStyleLbl="fgImgPlace1" presStyleIdx="6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9F70A5E-3F26-41D8-8E3D-06BC2BE3F336}" type="pres">
      <dgm:prSet presAssocID="{9BF24D33-D27A-412E-A06C-CA31B12DF61D}" presName="txShp" presStyleLbl="node1" presStyleIdx="6" presStyleCnt="8">
        <dgm:presLayoutVars>
          <dgm:bulletEnabled val="1"/>
        </dgm:presLayoutVars>
      </dgm:prSet>
      <dgm:spPr/>
    </dgm:pt>
    <dgm:pt modelId="{891E326E-7469-45FF-97C3-C3AE42E2269A}" type="pres">
      <dgm:prSet presAssocID="{FB4DB1A3-00BA-466A-89CC-1978F44C9A9B}" presName="spacing" presStyleCnt="0"/>
      <dgm:spPr/>
    </dgm:pt>
    <dgm:pt modelId="{8342DAA3-76CF-4A58-86D6-C7B26A1BBFD2}" type="pres">
      <dgm:prSet presAssocID="{8108886F-619A-4C1B-8A0D-C1745ADB568D}" presName="composite" presStyleCnt="0"/>
      <dgm:spPr/>
    </dgm:pt>
    <dgm:pt modelId="{FE4186C3-CD34-479B-9D10-D1DFA030922C}" type="pres">
      <dgm:prSet presAssocID="{8108886F-619A-4C1B-8A0D-C1745ADB568D}" presName="imgShp" presStyleLbl="fgImgPlace1" presStyleIdx="7" presStyleCnt="8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F2734B-C931-4754-913C-6F3EB88A8D32}" type="pres">
      <dgm:prSet presAssocID="{8108886F-619A-4C1B-8A0D-C1745ADB568D}" presName="txShp" presStyleLbl="node1" presStyleIdx="7" presStyleCnt="8">
        <dgm:presLayoutVars>
          <dgm:bulletEnabled val="1"/>
        </dgm:presLayoutVars>
      </dgm:prSet>
      <dgm:spPr/>
    </dgm:pt>
  </dgm:ptLst>
  <dgm:cxnLst>
    <dgm:cxn modelId="{3DDF4AD2-869B-4111-87D9-8B077B9556AF}" type="presOf" srcId="{A44F2A04-FB38-4F88-9E33-8518596C50C9}" destId="{4F3DF574-C646-44CB-8D54-420C55743A5E}" srcOrd="0" destOrd="0" presId="urn:microsoft.com/office/officeart/2005/8/layout/vList3"/>
    <dgm:cxn modelId="{4125D375-84F6-4C60-9348-7469E289D80D}" type="presOf" srcId="{47D4CDEB-5877-4E14-A99F-FE1499A61DC7}" destId="{F91BB576-CACB-48BB-825B-6AD011D37004}" srcOrd="0" destOrd="0" presId="urn:microsoft.com/office/officeart/2005/8/layout/vList3"/>
    <dgm:cxn modelId="{C983FF44-8C0B-4411-B6B7-846EC4A3AC16}" type="presOf" srcId="{CAFC4A00-7454-455A-B35C-6BF35ECDB418}" destId="{1BB65C2F-5EAE-43F7-B99C-2FEF21194B2B}" srcOrd="0" destOrd="0" presId="urn:microsoft.com/office/officeart/2005/8/layout/vList3"/>
    <dgm:cxn modelId="{EE07BDD3-6F78-45D2-8E24-27B7860411B8}" srcId="{EEA61276-479A-4D63-9264-3AC743CF2934}" destId="{EC2D4FCF-CDEF-49DB-B958-35352E787F33}" srcOrd="1" destOrd="0" parTransId="{EA0E5098-6DA3-4C9E-9575-E64CFAE6CD91}" sibTransId="{BE86BD8B-393B-45CE-89FC-D07B3F812A8F}"/>
    <dgm:cxn modelId="{D3B06EC7-CC77-4435-B952-41BFE0F5484F}" srcId="{EEA61276-479A-4D63-9264-3AC743CF2934}" destId="{47D4CDEB-5877-4E14-A99F-FE1499A61DC7}" srcOrd="0" destOrd="0" parTransId="{05475AF3-7A9D-442B-9048-13FF51C6B227}" sibTransId="{741A7435-39C0-41BA-B8EE-C2A516D64D29}"/>
    <dgm:cxn modelId="{7F2C8ADF-D262-49A8-A108-BDEFAF62E2DA}" srcId="{EEA61276-479A-4D63-9264-3AC743CF2934}" destId="{E87E8307-0E4D-4F77-933A-DC8328846206}" srcOrd="3" destOrd="0" parTransId="{81BBA75F-87DF-4CE3-AD39-32C483EA73B6}" sibTransId="{3AB9A9C8-CE0E-40BF-87C5-78D8C2FD0725}"/>
    <dgm:cxn modelId="{7A144EFE-E5C6-4F78-8313-A9AB703BE51D}" type="presOf" srcId="{9BF24D33-D27A-412E-A06C-CA31B12DF61D}" destId="{09F70A5E-3F26-41D8-8E3D-06BC2BE3F336}" srcOrd="0" destOrd="0" presId="urn:microsoft.com/office/officeart/2005/8/layout/vList3"/>
    <dgm:cxn modelId="{D26F3F46-CF45-4F24-BCAD-C5D358DECF38}" srcId="{EEA61276-479A-4D63-9264-3AC743CF2934}" destId="{035C866B-AF65-408E-BCBF-76AE27F06CE0}" srcOrd="5" destOrd="0" parTransId="{F8E6BED8-478A-4B76-9F4B-1E385062BF4F}" sibTransId="{64EA9812-843D-4987-B4E6-20E32586A443}"/>
    <dgm:cxn modelId="{50FD1E54-B8A1-44A9-BF9A-D2DF5FA02F01}" type="presOf" srcId="{EC2D4FCF-CDEF-49DB-B958-35352E787F33}" destId="{137EE0E7-F4B3-4D50-882F-B79F2DECBE9A}" srcOrd="0" destOrd="0" presId="urn:microsoft.com/office/officeart/2005/8/layout/vList3"/>
    <dgm:cxn modelId="{173834C5-8026-46FC-81B8-CAC87BCE30C8}" type="presOf" srcId="{EEA61276-479A-4D63-9264-3AC743CF2934}" destId="{6079145B-740C-4235-9A61-86F398E94EDD}" srcOrd="0" destOrd="0" presId="urn:microsoft.com/office/officeart/2005/8/layout/vList3"/>
    <dgm:cxn modelId="{65E686DA-8CB2-4722-81F5-DD1907046C24}" srcId="{EEA61276-479A-4D63-9264-3AC743CF2934}" destId="{CAFC4A00-7454-455A-B35C-6BF35ECDB418}" srcOrd="4" destOrd="0" parTransId="{57C4EAD2-352E-4055-B5FB-0C3777FD0900}" sibTransId="{54A31018-EBDD-440E-BCB7-20F73CDE1712}"/>
    <dgm:cxn modelId="{721E40F4-5063-44EC-9E8F-21712E0CF8ED}" srcId="{EEA61276-479A-4D63-9264-3AC743CF2934}" destId="{9BF24D33-D27A-412E-A06C-CA31B12DF61D}" srcOrd="6" destOrd="0" parTransId="{EA519F9A-1CA6-4DC0-BC6D-DDB0C1EACCA3}" sibTransId="{FB4DB1A3-00BA-466A-89CC-1978F44C9A9B}"/>
    <dgm:cxn modelId="{BCAEF869-4C52-4A2A-9464-2287649E1A28}" type="presOf" srcId="{8108886F-619A-4C1B-8A0D-C1745ADB568D}" destId="{8BF2734B-C931-4754-913C-6F3EB88A8D32}" srcOrd="0" destOrd="0" presId="urn:microsoft.com/office/officeart/2005/8/layout/vList3"/>
    <dgm:cxn modelId="{5BA38659-E91B-4178-BF87-E4074DE40555}" type="presOf" srcId="{035C866B-AF65-408E-BCBF-76AE27F06CE0}" destId="{12BF34C5-EB9B-44B2-A1B9-B0AA4CE1E0AF}" srcOrd="0" destOrd="0" presId="urn:microsoft.com/office/officeart/2005/8/layout/vList3"/>
    <dgm:cxn modelId="{BE95CD01-1ABD-4637-9E44-01B1C2EF0FBE}" type="presOf" srcId="{E87E8307-0E4D-4F77-933A-DC8328846206}" destId="{12430197-F9FB-44BB-AED1-B3EA3097CE1C}" srcOrd="0" destOrd="0" presId="urn:microsoft.com/office/officeart/2005/8/layout/vList3"/>
    <dgm:cxn modelId="{60C4F766-D04D-4F74-8BFC-59FB05CBECEE}" srcId="{EEA61276-479A-4D63-9264-3AC743CF2934}" destId="{A44F2A04-FB38-4F88-9E33-8518596C50C9}" srcOrd="2" destOrd="0" parTransId="{30811040-CB70-4BEF-8DF7-4BB456DDEB26}" sibTransId="{ED361EEE-4712-4BCD-9D5C-C983CF5C3B04}"/>
    <dgm:cxn modelId="{3DA77748-41D1-4734-AB15-2BB11B30B279}" srcId="{EEA61276-479A-4D63-9264-3AC743CF2934}" destId="{8108886F-619A-4C1B-8A0D-C1745ADB568D}" srcOrd="7" destOrd="0" parTransId="{FAD5F1F4-8308-48F8-89CC-06BE8193775F}" sibTransId="{B2181511-8E5F-439A-BD03-8CE63C5EC38A}"/>
    <dgm:cxn modelId="{15419357-7D1C-4553-8693-E5E1ECA00E75}" type="presParOf" srcId="{6079145B-740C-4235-9A61-86F398E94EDD}" destId="{0EA4F3E8-553F-4EFD-B93A-30208C0D70EA}" srcOrd="0" destOrd="0" presId="urn:microsoft.com/office/officeart/2005/8/layout/vList3"/>
    <dgm:cxn modelId="{CD6D9070-B321-4411-9D3E-0DB4CE2F1D80}" type="presParOf" srcId="{0EA4F3E8-553F-4EFD-B93A-30208C0D70EA}" destId="{F94190FC-874A-4E85-AADD-5F8CC83CB838}" srcOrd="0" destOrd="0" presId="urn:microsoft.com/office/officeart/2005/8/layout/vList3"/>
    <dgm:cxn modelId="{2771CE43-1D92-4A48-B075-C7C77729777B}" type="presParOf" srcId="{0EA4F3E8-553F-4EFD-B93A-30208C0D70EA}" destId="{F91BB576-CACB-48BB-825B-6AD011D37004}" srcOrd="1" destOrd="0" presId="urn:microsoft.com/office/officeart/2005/8/layout/vList3"/>
    <dgm:cxn modelId="{A86DAE82-8F68-4A2C-B1B3-5A79A7F4BC79}" type="presParOf" srcId="{6079145B-740C-4235-9A61-86F398E94EDD}" destId="{CCCFDCEE-79DB-4EF7-89F9-A1C785AB6BC5}" srcOrd="1" destOrd="0" presId="urn:microsoft.com/office/officeart/2005/8/layout/vList3"/>
    <dgm:cxn modelId="{E580A5FE-936B-4A30-8E71-9F1C9F071B27}" type="presParOf" srcId="{6079145B-740C-4235-9A61-86F398E94EDD}" destId="{9C5E7FB2-43A9-43A0-B594-0297CA1811C8}" srcOrd="2" destOrd="0" presId="urn:microsoft.com/office/officeart/2005/8/layout/vList3"/>
    <dgm:cxn modelId="{4DE01761-D7DD-495F-8211-9FD1FD9174D5}" type="presParOf" srcId="{9C5E7FB2-43A9-43A0-B594-0297CA1811C8}" destId="{79FA76CA-09FA-4D08-9697-7EC5BF71D465}" srcOrd="0" destOrd="0" presId="urn:microsoft.com/office/officeart/2005/8/layout/vList3"/>
    <dgm:cxn modelId="{5E6B15F7-45C5-403A-A715-E896B889F262}" type="presParOf" srcId="{9C5E7FB2-43A9-43A0-B594-0297CA1811C8}" destId="{137EE0E7-F4B3-4D50-882F-B79F2DECBE9A}" srcOrd="1" destOrd="0" presId="urn:microsoft.com/office/officeart/2005/8/layout/vList3"/>
    <dgm:cxn modelId="{6E06EB68-9935-4961-A8A6-EB2C2773C939}" type="presParOf" srcId="{6079145B-740C-4235-9A61-86F398E94EDD}" destId="{E303AF7B-0E2F-43D6-87D7-1A5E5B633BF1}" srcOrd="3" destOrd="0" presId="urn:microsoft.com/office/officeart/2005/8/layout/vList3"/>
    <dgm:cxn modelId="{1512274F-E12E-4542-B375-59D8C49A74CE}" type="presParOf" srcId="{6079145B-740C-4235-9A61-86F398E94EDD}" destId="{C9577D00-BBC5-4570-9565-D3F5590444A8}" srcOrd="4" destOrd="0" presId="urn:microsoft.com/office/officeart/2005/8/layout/vList3"/>
    <dgm:cxn modelId="{14720914-1B07-4F46-83DE-EE635BC6B843}" type="presParOf" srcId="{C9577D00-BBC5-4570-9565-D3F5590444A8}" destId="{FC17C6C1-823C-45D0-AC93-26E00B47F6F6}" srcOrd="0" destOrd="0" presId="urn:microsoft.com/office/officeart/2005/8/layout/vList3"/>
    <dgm:cxn modelId="{C330D599-7EB1-4C3E-BF64-D213BBEB96E1}" type="presParOf" srcId="{C9577D00-BBC5-4570-9565-D3F5590444A8}" destId="{4F3DF574-C646-44CB-8D54-420C55743A5E}" srcOrd="1" destOrd="0" presId="urn:microsoft.com/office/officeart/2005/8/layout/vList3"/>
    <dgm:cxn modelId="{AD25A715-DD66-4A20-BB45-0F5D567390F3}" type="presParOf" srcId="{6079145B-740C-4235-9A61-86F398E94EDD}" destId="{DED57849-8F88-473B-9C10-3C84666DE9F4}" srcOrd="5" destOrd="0" presId="urn:microsoft.com/office/officeart/2005/8/layout/vList3"/>
    <dgm:cxn modelId="{91D2CFB4-6D9B-4427-AD1C-FEC301D31D7E}" type="presParOf" srcId="{6079145B-740C-4235-9A61-86F398E94EDD}" destId="{49C894E2-6652-48E9-8EFF-BE16EB4685CD}" srcOrd="6" destOrd="0" presId="urn:microsoft.com/office/officeart/2005/8/layout/vList3"/>
    <dgm:cxn modelId="{D4EA46ED-5D3F-4001-837E-304A235523D1}" type="presParOf" srcId="{49C894E2-6652-48E9-8EFF-BE16EB4685CD}" destId="{6F17C944-F750-4A69-8EC6-B7BD99B81A06}" srcOrd="0" destOrd="0" presId="urn:microsoft.com/office/officeart/2005/8/layout/vList3"/>
    <dgm:cxn modelId="{5A8A4590-FD06-4BED-B892-1D1C495F3FE2}" type="presParOf" srcId="{49C894E2-6652-48E9-8EFF-BE16EB4685CD}" destId="{12430197-F9FB-44BB-AED1-B3EA3097CE1C}" srcOrd="1" destOrd="0" presId="urn:microsoft.com/office/officeart/2005/8/layout/vList3"/>
    <dgm:cxn modelId="{2B9C78E7-B03D-49D9-A9D7-19AF0D3ADA99}" type="presParOf" srcId="{6079145B-740C-4235-9A61-86F398E94EDD}" destId="{90E89171-EFBD-4242-B02E-98CCB474938B}" srcOrd="7" destOrd="0" presId="urn:microsoft.com/office/officeart/2005/8/layout/vList3"/>
    <dgm:cxn modelId="{280F1BE8-285E-4950-A6DA-FC44055C3C1F}" type="presParOf" srcId="{6079145B-740C-4235-9A61-86F398E94EDD}" destId="{4CEB2D23-C278-48D1-985B-BBA1124DF061}" srcOrd="8" destOrd="0" presId="urn:microsoft.com/office/officeart/2005/8/layout/vList3"/>
    <dgm:cxn modelId="{E54FC3B5-CB7F-4AD2-90FB-0964D73AA723}" type="presParOf" srcId="{4CEB2D23-C278-48D1-985B-BBA1124DF061}" destId="{991E1615-074D-4118-83F8-360685368088}" srcOrd="0" destOrd="0" presId="urn:microsoft.com/office/officeart/2005/8/layout/vList3"/>
    <dgm:cxn modelId="{944494AB-605E-468E-9D1A-A2897928A4A0}" type="presParOf" srcId="{4CEB2D23-C278-48D1-985B-BBA1124DF061}" destId="{1BB65C2F-5EAE-43F7-B99C-2FEF21194B2B}" srcOrd="1" destOrd="0" presId="urn:microsoft.com/office/officeart/2005/8/layout/vList3"/>
    <dgm:cxn modelId="{FB7351F3-4DBE-47DA-8E24-8D3CF191BD8F}" type="presParOf" srcId="{6079145B-740C-4235-9A61-86F398E94EDD}" destId="{4DAD922B-2257-4034-9C01-F005DB132C4E}" srcOrd="9" destOrd="0" presId="urn:microsoft.com/office/officeart/2005/8/layout/vList3"/>
    <dgm:cxn modelId="{8618615F-CE7D-4016-9453-5DE6EF51F449}" type="presParOf" srcId="{6079145B-740C-4235-9A61-86F398E94EDD}" destId="{9946527D-BEC9-400B-BA62-B5EFFAFBABE3}" srcOrd="10" destOrd="0" presId="urn:microsoft.com/office/officeart/2005/8/layout/vList3"/>
    <dgm:cxn modelId="{D6748685-AF85-4AF3-AA5E-B210257D0710}" type="presParOf" srcId="{9946527D-BEC9-400B-BA62-B5EFFAFBABE3}" destId="{C5C9A921-01A4-41C8-9978-EB34CB4A04FD}" srcOrd="0" destOrd="0" presId="urn:microsoft.com/office/officeart/2005/8/layout/vList3"/>
    <dgm:cxn modelId="{41E21384-42DA-4E0C-AC9F-AC349ACD9BD1}" type="presParOf" srcId="{9946527D-BEC9-400B-BA62-B5EFFAFBABE3}" destId="{12BF34C5-EB9B-44B2-A1B9-B0AA4CE1E0AF}" srcOrd="1" destOrd="0" presId="urn:microsoft.com/office/officeart/2005/8/layout/vList3"/>
    <dgm:cxn modelId="{2BD448E9-141A-4211-B1C5-D3FBE1D750C0}" type="presParOf" srcId="{6079145B-740C-4235-9A61-86F398E94EDD}" destId="{C1FA0BAD-F713-4A95-8EC6-639E346CB7B3}" srcOrd="11" destOrd="0" presId="urn:microsoft.com/office/officeart/2005/8/layout/vList3"/>
    <dgm:cxn modelId="{52642217-D140-4A25-BC0C-6EA178EC1909}" type="presParOf" srcId="{6079145B-740C-4235-9A61-86F398E94EDD}" destId="{853C7CB7-A5B3-4F9E-B3BD-B3282F784B7B}" srcOrd="12" destOrd="0" presId="urn:microsoft.com/office/officeart/2005/8/layout/vList3"/>
    <dgm:cxn modelId="{C15651A5-0743-4AF0-A2D5-8426315DF05B}" type="presParOf" srcId="{853C7CB7-A5B3-4F9E-B3BD-B3282F784B7B}" destId="{9914CE0B-730F-4378-BD8E-6E69BD8851E1}" srcOrd="0" destOrd="0" presId="urn:microsoft.com/office/officeart/2005/8/layout/vList3"/>
    <dgm:cxn modelId="{C0363C6D-107B-4EDF-81AB-38F1FCABBD04}" type="presParOf" srcId="{853C7CB7-A5B3-4F9E-B3BD-B3282F784B7B}" destId="{09F70A5E-3F26-41D8-8E3D-06BC2BE3F336}" srcOrd="1" destOrd="0" presId="urn:microsoft.com/office/officeart/2005/8/layout/vList3"/>
    <dgm:cxn modelId="{F8D9FE5B-9B60-4F91-8E60-1AE2E41EEA6B}" type="presParOf" srcId="{6079145B-740C-4235-9A61-86F398E94EDD}" destId="{891E326E-7469-45FF-97C3-C3AE42E2269A}" srcOrd="13" destOrd="0" presId="urn:microsoft.com/office/officeart/2005/8/layout/vList3"/>
    <dgm:cxn modelId="{4A426B10-2552-418F-A07E-957964BA24CA}" type="presParOf" srcId="{6079145B-740C-4235-9A61-86F398E94EDD}" destId="{8342DAA3-76CF-4A58-86D6-C7B26A1BBFD2}" srcOrd="14" destOrd="0" presId="urn:microsoft.com/office/officeart/2005/8/layout/vList3"/>
    <dgm:cxn modelId="{BD09642A-9BB2-46C2-AFB8-3EE38682143D}" type="presParOf" srcId="{8342DAA3-76CF-4A58-86D6-C7B26A1BBFD2}" destId="{FE4186C3-CD34-479B-9D10-D1DFA030922C}" srcOrd="0" destOrd="0" presId="urn:microsoft.com/office/officeart/2005/8/layout/vList3"/>
    <dgm:cxn modelId="{25EBEB6A-003C-4231-8EED-7695F97075AE}" type="presParOf" srcId="{8342DAA3-76CF-4A58-86D6-C7B26A1BBFD2}" destId="{8BF2734B-C931-4754-913C-6F3EB88A8D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21FE64-B41A-4045-9BC9-3BE4842E2362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485222BD-98BA-4AE2-A290-CE505F38489C}">
      <dgm:prSet custT="1"/>
      <dgm:spPr/>
      <dgm:t>
        <a:bodyPr/>
        <a:lstStyle/>
        <a:p>
          <a:pPr rtl="0"/>
          <a:r>
            <a:rPr lang="en-US" sz="1400" b="1" smtClean="0">
              <a:latin typeface="Arial" pitchFamily="34" charset="0"/>
              <a:cs typeface="Arial" pitchFamily="34" charset="0"/>
            </a:rPr>
            <a:t>The speak language is the common way to communicate in life.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C35729DC-3B87-4B77-A06D-366C3E015BC6}" type="parTrans" cxnId="{82571F61-6742-4965-A383-A61983C1E79C}">
      <dgm:prSet/>
      <dgm:spPr/>
      <dgm:t>
        <a:bodyPr/>
        <a:lstStyle/>
        <a:p>
          <a:endParaRPr lang="vi-VN" sz="1400" b="1"/>
        </a:p>
      </dgm:t>
    </dgm:pt>
    <dgm:pt modelId="{C6D3625D-89F0-4FF4-BEB9-E30B3FDC01A3}" type="sibTrans" cxnId="{82571F61-6742-4965-A383-A61983C1E79C}">
      <dgm:prSet/>
      <dgm:spPr/>
      <dgm:t>
        <a:bodyPr/>
        <a:lstStyle/>
        <a:p>
          <a:endParaRPr lang="vi-VN" sz="1400" b="1"/>
        </a:p>
      </dgm:t>
    </dgm:pt>
    <dgm:pt modelId="{CBB9E97B-F0C1-49D7-B0F3-06CEA4FF10F2}">
      <dgm:prSet custT="1"/>
      <dgm:spPr/>
      <dgm:t>
        <a:bodyPr/>
        <a:lstStyle/>
        <a:p>
          <a:pPr rtl="0"/>
          <a:r>
            <a:rPr lang="en-US" sz="1400" b="1" smtClean="0">
              <a:latin typeface="Arial" pitchFamily="34" charset="0"/>
              <a:cs typeface="Arial" pitchFamily="34" charset="0"/>
            </a:rPr>
            <a:t>Dumb person must use other way to communicate, it is called hand sign language.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013ED6B8-182C-475A-8E5A-1D2EDD7D040B}" type="parTrans" cxnId="{3DE015C3-EC00-456F-A204-5869B32C1CC6}">
      <dgm:prSet/>
      <dgm:spPr/>
      <dgm:t>
        <a:bodyPr/>
        <a:lstStyle/>
        <a:p>
          <a:endParaRPr lang="vi-VN" sz="1400" b="1"/>
        </a:p>
      </dgm:t>
    </dgm:pt>
    <dgm:pt modelId="{6E67B1E4-99D1-40AD-B52E-C6E316D5AB26}" type="sibTrans" cxnId="{3DE015C3-EC00-456F-A204-5869B32C1CC6}">
      <dgm:prSet/>
      <dgm:spPr/>
      <dgm:t>
        <a:bodyPr/>
        <a:lstStyle/>
        <a:p>
          <a:endParaRPr lang="vi-VN" sz="1400" b="1"/>
        </a:p>
      </dgm:t>
    </dgm:pt>
    <dgm:pt modelId="{35653364-E0F3-423A-9E78-5608D9C3C63A}">
      <dgm:prSet custT="1"/>
      <dgm:spPr/>
      <dgm:t>
        <a:bodyPr/>
        <a:lstStyle/>
        <a:p>
          <a:pPr rtl="0"/>
          <a:r>
            <a:rPr lang="en-US" sz="1400" b="1" smtClean="0">
              <a:latin typeface="Arial" pitchFamily="34" charset="0"/>
              <a:cs typeface="Arial" pitchFamily="34" charset="0"/>
            </a:rPr>
            <a:t>Ordinary people talking to one person or a mute like to present / his ideas, presented in a meeting, but they could not understand each other's language.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D95F766E-B21C-4158-B6AB-0E8237E33F56}" type="parTrans" cxnId="{66CC32C8-9C58-4A0A-B954-F508BB3AC03C}">
      <dgm:prSet/>
      <dgm:spPr/>
      <dgm:t>
        <a:bodyPr/>
        <a:lstStyle/>
        <a:p>
          <a:endParaRPr lang="vi-VN" sz="1400" b="1"/>
        </a:p>
      </dgm:t>
    </dgm:pt>
    <dgm:pt modelId="{D4B5546E-35DB-4972-9977-CF3208E886E5}" type="sibTrans" cxnId="{66CC32C8-9C58-4A0A-B954-F508BB3AC03C}">
      <dgm:prSet/>
      <dgm:spPr/>
      <dgm:t>
        <a:bodyPr/>
        <a:lstStyle/>
        <a:p>
          <a:endParaRPr lang="vi-VN" sz="1400" b="1"/>
        </a:p>
      </dgm:t>
    </dgm:pt>
    <dgm:pt modelId="{4F6291CA-3D41-4F59-8971-7E676B670659}">
      <dgm:prSet custT="1"/>
      <dgm:spPr/>
      <dgm:t>
        <a:bodyPr/>
        <a:lstStyle/>
        <a:p>
          <a:pPr rtl="0"/>
          <a:r>
            <a:rPr lang="en-US" sz="1400" b="1" smtClean="0">
              <a:latin typeface="Arial" pitchFamily="34" charset="0"/>
              <a:cs typeface="Arial" pitchFamily="34" charset="0"/>
            </a:rPr>
            <a:t>Two dumb person talk with each other but they have distinct hand sign language, which way can they understand each other’s sign.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0FB4DCA2-590F-410B-96A7-B4A6ECF74D65}" type="parTrans" cxnId="{98A01BE5-3DCB-46B5-8E36-6CC4CE62D08B}">
      <dgm:prSet/>
      <dgm:spPr/>
      <dgm:t>
        <a:bodyPr/>
        <a:lstStyle/>
        <a:p>
          <a:endParaRPr lang="vi-VN" sz="1400" b="1"/>
        </a:p>
      </dgm:t>
    </dgm:pt>
    <dgm:pt modelId="{0C8C1506-6E40-4076-82EA-2F8224BE636F}" type="sibTrans" cxnId="{98A01BE5-3DCB-46B5-8E36-6CC4CE62D08B}">
      <dgm:prSet/>
      <dgm:spPr/>
      <dgm:t>
        <a:bodyPr/>
        <a:lstStyle/>
        <a:p>
          <a:endParaRPr lang="vi-VN" sz="1400" b="1"/>
        </a:p>
      </dgm:t>
    </dgm:pt>
    <dgm:pt modelId="{32AECBCB-525A-41F1-85DB-98BCA771089F}" type="pres">
      <dgm:prSet presAssocID="{A321FE64-B41A-4045-9BC9-3BE4842E2362}" presName="linear" presStyleCnt="0">
        <dgm:presLayoutVars>
          <dgm:animLvl val="lvl"/>
          <dgm:resizeHandles val="exact"/>
        </dgm:presLayoutVars>
      </dgm:prSet>
      <dgm:spPr/>
    </dgm:pt>
    <dgm:pt modelId="{027919CC-655E-4C36-B1DB-C08F8E55B562}" type="pres">
      <dgm:prSet presAssocID="{485222BD-98BA-4AE2-A290-CE505F38489C}" presName="parentText" presStyleLbl="node1" presStyleIdx="0" presStyleCnt="4" custScaleY="88404" custLinFactY="-14515" custLinFactNeighborX="-158" custLinFactNeighborY="-100000">
        <dgm:presLayoutVars>
          <dgm:chMax val="0"/>
          <dgm:bulletEnabled val="1"/>
        </dgm:presLayoutVars>
      </dgm:prSet>
      <dgm:spPr/>
    </dgm:pt>
    <dgm:pt modelId="{AC9CC3C9-6989-454B-93AF-4922FE97FD83}" type="pres">
      <dgm:prSet presAssocID="{C6D3625D-89F0-4FF4-BEB9-E30B3FDC01A3}" presName="spacer" presStyleCnt="0"/>
      <dgm:spPr/>
    </dgm:pt>
    <dgm:pt modelId="{BF917787-2E5C-4BEF-B7BF-213C62C341AA}" type="pres">
      <dgm:prSet presAssocID="{CBB9E97B-F0C1-49D7-B0F3-06CEA4FF10F2}" presName="parentText" presStyleLbl="node1" presStyleIdx="1" presStyleCnt="4" custLinFactNeighborY="-4232">
        <dgm:presLayoutVars>
          <dgm:chMax val="0"/>
          <dgm:bulletEnabled val="1"/>
        </dgm:presLayoutVars>
      </dgm:prSet>
      <dgm:spPr/>
    </dgm:pt>
    <dgm:pt modelId="{D048B9B4-836C-41DE-B723-847477E90A1F}" type="pres">
      <dgm:prSet presAssocID="{6E67B1E4-99D1-40AD-B52E-C6E316D5AB26}" presName="spacer" presStyleCnt="0"/>
      <dgm:spPr/>
    </dgm:pt>
    <dgm:pt modelId="{74BFFE08-F42F-4B99-B434-EDCDAA0B3887}" type="pres">
      <dgm:prSet presAssocID="{35653364-E0F3-423A-9E78-5608D9C3C63A}" presName="parentText" presStyleLbl="node1" presStyleIdx="2" presStyleCnt="4" custLinFactNeighborY="11159">
        <dgm:presLayoutVars>
          <dgm:chMax val="0"/>
          <dgm:bulletEnabled val="1"/>
        </dgm:presLayoutVars>
      </dgm:prSet>
      <dgm:spPr/>
    </dgm:pt>
    <dgm:pt modelId="{E5C80C92-9E30-4320-8FD1-211B4E1BD37C}" type="pres">
      <dgm:prSet presAssocID="{D4B5546E-35DB-4972-9977-CF3208E886E5}" presName="spacer" presStyleCnt="0"/>
      <dgm:spPr/>
    </dgm:pt>
    <dgm:pt modelId="{43A298CA-19C9-4735-9216-705C4EC6E01F}" type="pres">
      <dgm:prSet presAssocID="{4F6291CA-3D41-4F59-8971-7E676B670659}" presName="parentText" presStyleLbl="node1" presStyleIdx="3" presStyleCnt="4" custLinFactY="14037" custLinFactNeighborY="100000">
        <dgm:presLayoutVars>
          <dgm:chMax val="0"/>
          <dgm:bulletEnabled val="1"/>
        </dgm:presLayoutVars>
      </dgm:prSet>
      <dgm:spPr/>
    </dgm:pt>
  </dgm:ptLst>
  <dgm:cxnLst>
    <dgm:cxn modelId="{98A01BE5-3DCB-46B5-8E36-6CC4CE62D08B}" srcId="{A321FE64-B41A-4045-9BC9-3BE4842E2362}" destId="{4F6291CA-3D41-4F59-8971-7E676B670659}" srcOrd="3" destOrd="0" parTransId="{0FB4DCA2-590F-410B-96A7-B4A6ECF74D65}" sibTransId="{0C8C1506-6E40-4076-82EA-2F8224BE636F}"/>
    <dgm:cxn modelId="{C2FA0927-E873-4FD2-9178-6219B66A83AD}" type="presOf" srcId="{485222BD-98BA-4AE2-A290-CE505F38489C}" destId="{027919CC-655E-4C36-B1DB-C08F8E55B562}" srcOrd="0" destOrd="0" presId="urn:microsoft.com/office/officeart/2005/8/layout/vList2"/>
    <dgm:cxn modelId="{3DE015C3-EC00-456F-A204-5869B32C1CC6}" srcId="{A321FE64-B41A-4045-9BC9-3BE4842E2362}" destId="{CBB9E97B-F0C1-49D7-B0F3-06CEA4FF10F2}" srcOrd="1" destOrd="0" parTransId="{013ED6B8-182C-475A-8E5A-1D2EDD7D040B}" sibTransId="{6E67B1E4-99D1-40AD-B52E-C6E316D5AB26}"/>
    <dgm:cxn modelId="{E6B80E65-53CC-4E9E-9B41-318536AAFFC1}" type="presOf" srcId="{35653364-E0F3-423A-9E78-5608D9C3C63A}" destId="{74BFFE08-F42F-4B99-B434-EDCDAA0B3887}" srcOrd="0" destOrd="0" presId="urn:microsoft.com/office/officeart/2005/8/layout/vList2"/>
    <dgm:cxn modelId="{98299F13-7EE7-4EBF-9E1B-E5133796421C}" type="presOf" srcId="{A321FE64-B41A-4045-9BC9-3BE4842E2362}" destId="{32AECBCB-525A-41F1-85DB-98BCA771089F}" srcOrd="0" destOrd="0" presId="urn:microsoft.com/office/officeart/2005/8/layout/vList2"/>
    <dgm:cxn modelId="{66CC32C8-9C58-4A0A-B954-F508BB3AC03C}" srcId="{A321FE64-B41A-4045-9BC9-3BE4842E2362}" destId="{35653364-E0F3-423A-9E78-5608D9C3C63A}" srcOrd="2" destOrd="0" parTransId="{D95F766E-B21C-4158-B6AB-0E8237E33F56}" sibTransId="{D4B5546E-35DB-4972-9977-CF3208E886E5}"/>
    <dgm:cxn modelId="{FDF336C6-D744-492D-9CEC-04224F69BAC7}" type="presOf" srcId="{4F6291CA-3D41-4F59-8971-7E676B670659}" destId="{43A298CA-19C9-4735-9216-705C4EC6E01F}" srcOrd="0" destOrd="0" presId="urn:microsoft.com/office/officeart/2005/8/layout/vList2"/>
    <dgm:cxn modelId="{82571F61-6742-4965-A383-A61983C1E79C}" srcId="{A321FE64-B41A-4045-9BC9-3BE4842E2362}" destId="{485222BD-98BA-4AE2-A290-CE505F38489C}" srcOrd="0" destOrd="0" parTransId="{C35729DC-3B87-4B77-A06D-366C3E015BC6}" sibTransId="{C6D3625D-89F0-4FF4-BEB9-E30B3FDC01A3}"/>
    <dgm:cxn modelId="{9A663A6A-1C8A-4380-8E22-5E9A155895E6}" type="presOf" srcId="{CBB9E97B-F0C1-49D7-B0F3-06CEA4FF10F2}" destId="{BF917787-2E5C-4BEF-B7BF-213C62C341AA}" srcOrd="0" destOrd="0" presId="urn:microsoft.com/office/officeart/2005/8/layout/vList2"/>
    <dgm:cxn modelId="{416D191E-FC56-4871-8122-66CD173F7D4A}" type="presParOf" srcId="{32AECBCB-525A-41F1-85DB-98BCA771089F}" destId="{027919CC-655E-4C36-B1DB-C08F8E55B562}" srcOrd="0" destOrd="0" presId="urn:microsoft.com/office/officeart/2005/8/layout/vList2"/>
    <dgm:cxn modelId="{0ACDD702-2B2E-44DE-BBC2-84A3B670095F}" type="presParOf" srcId="{32AECBCB-525A-41F1-85DB-98BCA771089F}" destId="{AC9CC3C9-6989-454B-93AF-4922FE97FD83}" srcOrd="1" destOrd="0" presId="urn:microsoft.com/office/officeart/2005/8/layout/vList2"/>
    <dgm:cxn modelId="{1CCA989B-1388-4F40-A2C1-6B9AD2964A64}" type="presParOf" srcId="{32AECBCB-525A-41F1-85DB-98BCA771089F}" destId="{BF917787-2E5C-4BEF-B7BF-213C62C341AA}" srcOrd="2" destOrd="0" presId="urn:microsoft.com/office/officeart/2005/8/layout/vList2"/>
    <dgm:cxn modelId="{2C9C9D3F-ED9A-4A38-94F1-5455D83A9C5C}" type="presParOf" srcId="{32AECBCB-525A-41F1-85DB-98BCA771089F}" destId="{D048B9B4-836C-41DE-B723-847477E90A1F}" srcOrd="3" destOrd="0" presId="urn:microsoft.com/office/officeart/2005/8/layout/vList2"/>
    <dgm:cxn modelId="{D2A39BA7-9DA0-49B3-9E49-E1498FA79C2C}" type="presParOf" srcId="{32AECBCB-525A-41F1-85DB-98BCA771089F}" destId="{74BFFE08-F42F-4B99-B434-EDCDAA0B3887}" srcOrd="4" destOrd="0" presId="urn:microsoft.com/office/officeart/2005/8/layout/vList2"/>
    <dgm:cxn modelId="{F0183829-8767-4902-99F5-1AEEAB7E7B2B}" type="presParOf" srcId="{32AECBCB-525A-41F1-85DB-98BCA771089F}" destId="{E5C80C92-9E30-4320-8FD1-211B4E1BD37C}" srcOrd="5" destOrd="0" presId="urn:microsoft.com/office/officeart/2005/8/layout/vList2"/>
    <dgm:cxn modelId="{9DF7555B-1725-4104-AE7F-045015B38187}" type="presParOf" srcId="{32AECBCB-525A-41F1-85DB-98BCA771089F}" destId="{43A298CA-19C9-4735-9216-705C4EC6E0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A67129-1CC7-470B-B489-3BBCA755256B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77C8C26A-D559-4484-8FC2-D48EB947B21B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All images of hand sign about a letter in Alphabet must have same ID.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F60BB1E0-5350-4661-A1AB-1410DE5FD7A2}" type="parTrans" cxnId="{5DBC6682-C809-49AF-A96F-74944F84B69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0A0C411-6924-4569-A22E-ADB30CF9BF94}" type="sibTrans" cxnId="{5DBC6682-C809-49AF-A96F-74944F84B69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CF6E352E-D493-4AA5-B027-7042111F7B7E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Training hand sign database before recognition.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3D94CC6F-ACF4-4599-9A5C-B6FF0A076CB9}" type="parTrans" cxnId="{5C8682EE-6FDD-45B3-95D6-2BB78663640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2D8EAF8D-ACB0-483F-BA73-D30F728FFAE5}" type="sibTrans" cxnId="{5C8682EE-6FDD-45B3-95D6-2BB78663640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5E8058E8-5A7D-4741-9429-80B75B52D4D5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Hand sign recognition and return.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06594CDD-756A-4609-910B-832AEF542027}" type="parTrans" cxnId="{7FA25007-6678-437E-A205-E76BCDD84125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B40F5E95-7E6E-4675-961D-211126A45985}" type="sibTrans" cxnId="{7FA25007-6678-437E-A205-E76BCDD84125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D7E672F6-6E40-4876-92E8-C6D23BA87FB2}" type="pres">
      <dgm:prSet presAssocID="{6FA67129-1CC7-470B-B489-3BBCA755256B}" presName="CompostProcess" presStyleCnt="0">
        <dgm:presLayoutVars>
          <dgm:dir/>
          <dgm:resizeHandles val="exact"/>
        </dgm:presLayoutVars>
      </dgm:prSet>
      <dgm:spPr/>
    </dgm:pt>
    <dgm:pt modelId="{83EE90B6-60EE-43E4-B27C-86C73C0B4396}" type="pres">
      <dgm:prSet presAssocID="{6FA67129-1CC7-470B-B489-3BBCA755256B}" presName="arrow" presStyleLbl="bgShp" presStyleIdx="0" presStyleCnt="1"/>
      <dgm:spPr/>
    </dgm:pt>
    <dgm:pt modelId="{66C45367-5B14-4052-B3A6-56DC1A75264F}" type="pres">
      <dgm:prSet presAssocID="{6FA67129-1CC7-470B-B489-3BBCA755256B}" presName="linearProcess" presStyleCnt="0"/>
      <dgm:spPr/>
    </dgm:pt>
    <dgm:pt modelId="{EFDEF519-7B56-4523-BA41-14F42E53D9FA}" type="pres">
      <dgm:prSet presAssocID="{77C8C26A-D559-4484-8FC2-D48EB947B21B}" presName="textNode" presStyleLbl="node1" presStyleIdx="0" presStyleCnt="3">
        <dgm:presLayoutVars>
          <dgm:bulletEnabled val="1"/>
        </dgm:presLayoutVars>
      </dgm:prSet>
      <dgm:spPr/>
    </dgm:pt>
    <dgm:pt modelId="{70847D7D-ED84-494D-9791-A59A60FFD2BF}" type="pres">
      <dgm:prSet presAssocID="{70A0C411-6924-4569-A22E-ADB30CF9BF94}" presName="sibTrans" presStyleCnt="0"/>
      <dgm:spPr/>
    </dgm:pt>
    <dgm:pt modelId="{39285304-8104-4B9D-B4C8-CE23B7C3EA20}" type="pres">
      <dgm:prSet presAssocID="{CF6E352E-D493-4AA5-B027-7042111F7B7E}" presName="textNode" presStyleLbl="node1" presStyleIdx="1" presStyleCnt="3">
        <dgm:presLayoutVars>
          <dgm:bulletEnabled val="1"/>
        </dgm:presLayoutVars>
      </dgm:prSet>
      <dgm:spPr/>
    </dgm:pt>
    <dgm:pt modelId="{329831F5-AD96-456C-A068-BF152C6D9DBF}" type="pres">
      <dgm:prSet presAssocID="{2D8EAF8D-ACB0-483F-BA73-D30F728FFAE5}" presName="sibTrans" presStyleCnt="0"/>
      <dgm:spPr/>
    </dgm:pt>
    <dgm:pt modelId="{A6816818-B7D6-4E17-99E0-B6E1A38932D8}" type="pres">
      <dgm:prSet presAssocID="{5E8058E8-5A7D-4741-9429-80B75B52D4D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DBC6682-C809-49AF-A96F-74944F84B69C}" srcId="{6FA67129-1CC7-470B-B489-3BBCA755256B}" destId="{77C8C26A-D559-4484-8FC2-D48EB947B21B}" srcOrd="0" destOrd="0" parTransId="{F60BB1E0-5350-4661-A1AB-1410DE5FD7A2}" sibTransId="{70A0C411-6924-4569-A22E-ADB30CF9BF94}"/>
    <dgm:cxn modelId="{2CC51B2E-47A8-41D2-A23C-88C1F15D5F10}" type="presOf" srcId="{5E8058E8-5A7D-4741-9429-80B75B52D4D5}" destId="{A6816818-B7D6-4E17-99E0-B6E1A38932D8}" srcOrd="0" destOrd="0" presId="urn:microsoft.com/office/officeart/2005/8/layout/hProcess9"/>
    <dgm:cxn modelId="{47DC75FD-9D68-409C-81D1-5462DA9853AF}" type="presOf" srcId="{77C8C26A-D559-4484-8FC2-D48EB947B21B}" destId="{EFDEF519-7B56-4523-BA41-14F42E53D9FA}" srcOrd="0" destOrd="0" presId="urn:microsoft.com/office/officeart/2005/8/layout/hProcess9"/>
    <dgm:cxn modelId="{5B4D3560-02A5-4FE2-BEBB-05982CB559BA}" type="presOf" srcId="{6FA67129-1CC7-470B-B489-3BBCA755256B}" destId="{D7E672F6-6E40-4876-92E8-C6D23BA87FB2}" srcOrd="0" destOrd="0" presId="urn:microsoft.com/office/officeart/2005/8/layout/hProcess9"/>
    <dgm:cxn modelId="{7FA25007-6678-437E-A205-E76BCDD84125}" srcId="{6FA67129-1CC7-470B-B489-3BBCA755256B}" destId="{5E8058E8-5A7D-4741-9429-80B75B52D4D5}" srcOrd="2" destOrd="0" parTransId="{06594CDD-756A-4609-910B-832AEF542027}" sibTransId="{B40F5E95-7E6E-4675-961D-211126A45985}"/>
    <dgm:cxn modelId="{5C8682EE-6FDD-45B3-95D6-2BB78663640C}" srcId="{6FA67129-1CC7-470B-B489-3BBCA755256B}" destId="{CF6E352E-D493-4AA5-B027-7042111F7B7E}" srcOrd="1" destOrd="0" parTransId="{3D94CC6F-ACF4-4599-9A5C-B6FF0A076CB9}" sibTransId="{2D8EAF8D-ACB0-483F-BA73-D30F728FFAE5}"/>
    <dgm:cxn modelId="{EEEF02CA-407E-4788-BAD1-01943D6BAD11}" type="presOf" srcId="{CF6E352E-D493-4AA5-B027-7042111F7B7E}" destId="{39285304-8104-4B9D-B4C8-CE23B7C3EA20}" srcOrd="0" destOrd="0" presId="urn:microsoft.com/office/officeart/2005/8/layout/hProcess9"/>
    <dgm:cxn modelId="{ECC58C42-BC84-4C51-91EC-785195457AA1}" type="presParOf" srcId="{D7E672F6-6E40-4876-92E8-C6D23BA87FB2}" destId="{83EE90B6-60EE-43E4-B27C-86C73C0B4396}" srcOrd="0" destOrd="0" presId="urn:microsoft.com/office/officeart/2005/8/layout/hProcess9"/>
    <dgm:cxn modelId="{4C68264C-0584-4C0E-8AAF-1C8D749E11B9}" type="presParOf" srcId="{D7E672F6-6E40-4876-92E8-C6D23BA87FB2}" destId="{66C45367-5B14-4052-B3A6-56DC1A75264F}" srcOrd="1" destOrd="0" presId="urn:microsoft.com/office/officeart/2005/8/layout/hProcess9"/>
    <dgm:cxn modelId="{2F989EDF-D57B-4712-A9A3-7A1F3B440AAA}" type="presParOf" srcId="{66C45367-5B14-4052-B3A6-56DC1A75264F}" destId="{EFDEF519-7B56-4523-BA41-14F42E53D9FA}" srcOrd="0" destOrd="0" presId="urn:microsoft.com/office/officeart/2005/8/layout/hProcess9"/>
    <dgm:cxn modelId="{D54A018E-FBB5-40C5-B59B-BA5D642D452C}" type="presParOf" srcId="{66C45367-5B14-4052-B3A6-56DC1A75264F}" destId="{70847D7D-ED84-494D-9791-A59A60FFD2BF}" srcOrd="1" destOrd="0" presId="urn:microsoft.com/office/officeart/2005/8/layout/hProcess9"/>
    <dgm:cxn modelId="{84F06184-EBA9-462E-8ECA-1C80683B9136}" type="presParOf" srcId="{66C45367-5B14-4052-B3A6-56DC1A75264F}" destId="{39285304-8104-4B9D-B4C8-CE23B7C3EA20}" srcOrd="2" destOrd="0" presId="urn:microsoft.com/office/officeart/2005/8/layout/hProcess9"/>
    <dgm:cxn modelId="{882332C2-4A28-42B4-8DE0-DE2FE5A042E1}" type="presParOf" srcId="{66C45367-5B14-4052-B3A6-56DC1A75264F}" destId="{329831F5-AD96-456C-A068-BF152C6D9DBF}" srcOrd="3" destOrd="0" presId="urn:microsoft.com/office/officeart/2005/8/layout/hProcess9"/>
    <dgm:cxn modelId="{5CD26FD0-0130-4BA0-B0D6-EF19E258A495}" type="presParOf" srcId="{66C45367-5B14-4052-B3A6-56DC1A75264F}" destId="{A6816818-B7D6-4E17-99E0-B6E1A38932D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BB576-CACB-48BB-825B-6AD011D37004}">
      <dsp:nvSpPr>
        <dsp:cNvPr id="0" name=""/>
        <dsp:cNvSpPr/>
      </dsp:nvSpPr>
      <dsp:spPr>
        <a:xfrm rot="10800000">
          <a:off x="1376073" y="1235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Scenario problem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1235"/>
        <a:ext cx="4798432" cy="535021"/>
      </dsp:txXfrm>
    </dsp:sp>
    <dsp:sp modelId="{F94190FC-874A-4E85-AADD-5F8CC83CB838}">
      <dsp:nvSpPr>
        <dsp:cNvPr id="0" name=""/>
        <dsp:cNvSpPr/>
      </dsp:nvSpPr>
      <dsp:spPr>
        <a:xfrm>
          <a:off x="1108562" y="1235"/>
          <a:ext cx="535021" cy="53502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7EE0E7-F4B3-4D50-882F-B79F2DECBE9A}">
      <dsp:nvSpPr>
        <dsp:cNvPr id="0" name=""/>
        <dsp:cNvSpPr/>
      </dsp:nvSpPr>
      <dsp:spPr>
        <a:xfrm rot="10800000">
          <a:off x="1376073" y="695964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Our solution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695964"/>
        <a:ext cx="4798432" cy="535021"/>
      </dsp:txXfrm>
    </dsp:sp>
    <dsp:sp modelId="{79FA76CA-09FA-4D08-9697-7EC5BF71D465}">
      <dsp:nvSpPr>
        <dsp:cNvPr id="0" name=""/>
        <dsp:cNvSpPr/>
      </dsp:nvSpPr>
      <dsp:spPr>
        <a:xfrm>
          <a:off x="1108562" y="695964"/>
          <a:ext cx="535021" cy="53502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F3DF574-C646-44CB-8D54-420C55743A5E}">
      <dsp:nvSpPr>
        <dsp:cNvPr id="0" name=""/>
        <dsp:cNvSpPr/>
      </dsp:nvSpPr>
      <dsp:spPr>
        <a:xfrm rot="10800000">
          <a:off x="1376073" y="1390694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System overview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1390694"/>
        <a:ext cx="4798432" cy="535021"/>
      </dsp:txXfrm>
    </dsp:sp>
    <dsp:sp modelId="{FC17C6C1-823C-45D0-AC93-26E00B47F6F6}">
      <dsp:nvSpPr>
        <dsp:cNvPr id="0" name=""/>
        <dsp:cNvSpPr/>
      </dsp:nvSpPr>
      <dsp:spPr>
        <a:xfrm>
          <a:off x="1108562" y="1390694"/>
          <a:ext cx="535021" cy="53502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430197-F9FB-44BB-AED1-B3EA3097CE1C}">
      <dsp:nvSpPr>
        <dsp:cNvPr id="0" name=""/>
        <dsp:cNvSpPr/>
      </dsp:nvSpPr>
      <dsp:spPr>
        <a:xfrm rot="10800000">
          <a:off x="1376073" y="2085424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Overview components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2085424"/>
        <a:ext cx="4798432" cy="535021"/>
      </dsp:txXfrm>
    </dsp:sp>
    <dsp:sp modelId="{6F17C944-F750-4A69-8EC6-B7BD99B81A06}">
      <dsp:nvSpPr>
        <dsp:cNvPr id="0" name=""/>
        <dsp:cNvSpPr/>
      </dsp:nvSpPr>
      <dsp:spPr>
        <a:xfrm>
          <a:off x="1108562" y="2085424"/>
          <a:ext cx="535021" cy="535021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BB65C2F-5EAE-43F7-B99C-2FEF21194B2B}">
      <dsp:nvSpPr>
        <dsp:cNvPr id="0" name=""/>
        <dsp:cNvSpPr/>
      </dsp:nvSpPr>
      <dsp:spPr>
        <a:xfrm rot="10800000">
          <a:off x="1376073" y="2780153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Overview hand gesture recognition algorithm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2780153"/>
        <a:ext cx="4798432" cy="535021"/>
      </dsp:txXfrm>
    </dsp:sp>
    <dsp:sp modelId="{991E1615-074D-4118-83F8-360685368088}">
      <dsp:nvSpPr>
        <dsp:cNvPr id="0" name=""/>
        <dsp:cNvSpPr/>
      </dsp:nvSpPr>
      <dsp:spPr>
        <a:xfrm>
          <a:off x="1108562" y="2780153"/>
          <a:ext cx="535021" cy="535021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BF34C5-EB9B-44B2-A1B9-B0AA4CE1E0AF}">
      <dsp:nvSpPr>
        <dsp:cNvPr id="0" name=""/>
        <dsp:cNvSpPr/>
      </dsp:nvSpPr>
      <dsp:spPr>
        <a:xfrm rot="10800000">
          <a:off x="1376073" y="3474883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Development tool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3474883"/>
        <a:ext cx="4798432" cy="535021"/>
      </dsp:txXfrm>
    </dsp:sp>
    <dsp:sp modelId="{C5C9A921-01A4-41C8-9978-EB34CB4A04FD}">
      <dsp:nvSpPr>
        <dsp:cNvPr id="0" name=""/>
        <dsp:cNvSpPr/>
      </dsp:nvSpPr>
      <dsp:spPr>
        <a:xfrm>
          <a:off x="1108562" y="3474883"/>
          <a:ext cx="535021" cy="535021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F70A5E-3F26-41D8-8E3D-06BC2BE3F336}">
      <dsp:nvSpPr>
        <dsp:cNvPr id="0" name=""/>
        <dsp:cNvSpPr/>
      </dsp:nvSpPr>
      <dsp:spPr>
        <a:xfrm rot="10800000">
          <a:off x="1376073" y="4169613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Future plan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4169613"/>
        <a:ext cx="4798432" cy="535021"/>
      </dsp:txXfrm>
    </dsp:sp>
    <dsp:sp modelId="{9914CE0B-730F-4378-BD8E-6E69BD8851E1}">
      <dsp:nvSpPr>
        <dsp:cNvPr id="0" name=""/>
        <dsp:cNvSpPr/>
      </dsp:nvSpPr>
      <dsp:spPr>
        <a:xfrm>
          <a:off x="1108562" y="4169613"/>
          <a:ext cx="535021" cy="535021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F2734B-C931-4754-913C-6F3EB88A8D32}">
      <dsp:nvSpPr>
        <dsp:cNvPr id="0" name=""/>
        <dsp:cNvSpPr/>
      </dsp:nvSpPr>
      <dsp:spPr>
        <a:xfrm rot="10800000">
          <a:off x="1376073" y="4864343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Features and Demo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4864343"/>
        <a:ext cx="4798432" cy="535021"/>
      </dsp:txXfrm>
    </dsp:sp>
    <dsp:sp modelId="{FE4186C3-CD34-479B-9D10-D1DFA030922C}">
      <dsp:nvSpPr>
        <dsp:cNvPr id="0" name=""/>
        <dsp:cNvSpPr/>
      </dsp:nvSpPr>
      <dsp:spPr>
        <a:xfrm>
          <a:off x="1108562" y="4864343"/>
          <a:ext cx="535021" cy="535021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919CC-655E-4C36-B1DB-C08F8E55B562}">
      <dsp:nvSpPr>
        <dsp:cNvPr id="0" name=""/>
        <dsp:cNvSpPr/>
      </dsp:nvSpPr>
      <dsp:spPr>
        <a:xfrm>
          <a:off x="0" y="0"/>
          <a:ext cx="6408712" cy="8274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latin typeface="Arial" pitchFamily="34" charset="0"/>
              <a:cs typeface="Arial" pitchFamily="34" charset="0"/>
            </a:rPr>
            <a:t>The speak language is the common way to communicate in life.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0393" y="40393"/>
        <a:ext cx="6327926" cy="746675"/>
      </dsp:txXfrm>
    </dsp:sp>
    <dsp:sp modelId="{BF917787-2E5C-4BEF-B7BF-213C62C341AA}">
      <dsp:nvSpPr>
        <dsp:cNvPr id="0" name=""/>
        <dsp:cNvSpPr/>
      </dsp:nvSpPr>
      <dsp:spPr>
        <a:xfrm>
          <a:off x="0" y="983864"/>
          <a:ext cx="6408712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latin typeface="Arial" pitchFamily="34" charset="0"/>
              <a:cs typeface="Arial" pitchFamily="34" charset="0"/>
            </a:rPr>
            <a:t>Dumb person must use other way to communicate, it is called hand sign language.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5692" y="1029556"/>
        <a:ext cx="6317328" cy="844616"/>
      </dsp:txXfrm>
    </dsp:sp>
    <dsp:sp modelId="{74BFFE08-F42F-4B99-B434-EDCDAA0B3887}">
      <dsp:nvSpPr>
        <dsp:cNvPr id="0" name=""/>
        <dsp:cNvSpPr/>
      </dsp:nvSpPr>
      <dsp:spPr>
        <a:xfrm>
          <a:off x="0" y="2086027"/>
          <a:ext cx="6408712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latin typeface="Arial" pitchFamily="34" charset="0"/>
              <a:cs typeface="Arial" pitchFamily="34" charset="0"/>
            </a:rPr>
            <a:t>Ordinary people talking to one person or a mute like to present / his ideas, presented in a meeting, but they could not understand each other's language.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5692" y="2131719"/>
        <a:ext cx="6317328" cy="844616"/>
      </dsp:txXfrm>
    </dsp:sp>
    <dsp:sp modelId="{43A298CA-19C9-4735-9216-705C4EC6E01F}">
      <dsp:nvSpPr>
        <dsp:cNvPr id="0" name=""/>
        <dsp:cNvSpPr/>
      </dsp:nvSpPr>
      <dsp:spPr>
        <a:xfrm>
          <a:off x="0" y="3168455"/>
          <a:ext cx="6408712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latin typeface="Arial" pitchFamily="34" charset="0"/>
              <a:cs typeface="Arial" pitchFamily="34" charset="0"/>
            </a:rPr>
            <a:t>Two dumb person talk with each other but they have distinct hand sign language, which way can they understand each other’s sign.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5692" y="3214147"/>
        <a:ext cx="6317328" cy="844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E90B6-60EE-43E4-B27C-86C73C0B4396}">
      <dsp:nvSpPr>
        <dsp:cNvPr id="0" name=""/>
        <dsp:cNvSpPr/>
      </dsp:nvSpPr>
      <dsp:spPr>
        <a:xfrm>
          <a:off x="492230" y="0"/>
          <a:ext cx="5578611" cy="414786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EF519-7B56-4523-BA41-14F42E53D9FA}">
      <dsp:nvSpPr>
        <dsp:cNvPr id="0" name=""/>
        <dsp:cNvSpPr/>
      </dsp:nvSpPr>
      <dsp:spPr>
        <a:xfrm>
          <a:off x="3204" y="1244359"/>
          <a:ext cx="1980458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All images of hand sign about a letter in Alphabet must have same ID.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84197" y="1325352"/>
        <a:ext cx="1818472" cy="1497160"/>
      </dsp:txXfrm>
    </dsp:sp>
    <dsp:sp modelId="{39285304-8104-4B9D-B4C8-CE23B7C3EA20}">
      <dsp:nvSpPr>
        <dsp:cNvPr id="0" name=""/>
        <dsp:cNvSpPr/>
      </dsp:nvSpPr>
      <dsp:spPr>
        <a:xfrm>
          <a:off x="2291306" y="1244359"/>
          <a:ext cx="1980458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Training hand sign database before recognition.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2372299" y="1325352"/>
        <a:ext cx="1818472" cy="1497160"/>
      </dsp:txXfrm>
    </dsp:sp>
    <dsp:sp modelId="{A6816818-B7D6-4E17-99E0-B6E1A38932D8}">
      <dsp:nvSpPr>
        <dsp:cNvPr id="0" name=""/>
        <dsp:cNvSpPr/>
      </dsp:nvSpPr>
      <dsp:spPr>
        <a:xfrm>
          <a:off x="4579409" y="1244359"/>
          <a:ext cx="1980458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Hand sign recognition and return.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4660402" y="1325352"/>
        <a:ext cx="1818472" cy="149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FD62-82D5-48AF-A195-98BDF6F979A8}" type="datetimeFigureOut">
              <a:rPr lang="vi-VN" smtClean="0"/>
              <a:t>05/08/2015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F9FF-5975-43D5-BDB6-F4EBED2650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852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 dung IC ổn áp LM2596S-ADJ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 áp đầu vào: 7-21 VAC hoặc 9-32 VDC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 áp đầu ra: 5.0V, 4.0V, 3.3V, 2.7V và 1.8V, Lựa chọn bằng Jumper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 tải: max 3.0 Ampere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mạch 2 lớp chất lượng cao, dòng tải lớn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 thước board: 45 x 77 mm, có 4 lỗ 3.2 mm thuận lợi cho việc lắp đặt và cố định board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 sẵn mạch chỉnh lưu cầu 4 Diode tốc độ cao, không cần phân biệt AC/DC và cực tính DC đầu vào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754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0.jpeg"/><Relationship Id="rId7" Type="http://schemas.openxmlformats.org/officeDocument/2006/relationships/image" Target="../media/image36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9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795370" y="387892"/>
            <a:ext cx="1946900" cy="830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5</a:t>
            </a:r>
            <a:endParaRPr lang="en-US" sz="20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3744" y="2252462"/>
            <a:ext cx="4312096" cy="4312096"/>
            <a:chOff x="543744" y="2252462"/>
            <a:chExt cx="4312096" cy="4312096"/>
          </a:xfrm>
        </p:grpSpPr>
        <p:sp>
          <p:nvSpPr>
            <p:cNvPr id="9" name="Oval 8"/>
            <p:cNvSpPr/>
            <p:nvPr/>
          </p:nvSpPr>
          <p:spPr>
            <a:xfrm>
              <a:off x="543744" y="2252462"/>
              <a:ext cx="4312096" cy="4312096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719572" y="2428290"/>
              <a:ext cx="3960440" cy="3960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64631" y="3933056"/>
            <a:ext cx="36724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VIETNAMESE SIGN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LANGUAGE RECOGNITION     </a:t>
            </a:r>
            <a:endParaRPr kumimoji="0" lang="en-US" altLang="ko-KR" sz="2800" b="1" dirty="0">
              <a:solidFill>
                <a:srgbClr val="DE535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56650" y="3292694"/>
            <a:ext cx="3672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DE535A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CAPSTONE </a:t>
            </a:r>
            <a:r>
              <a:rPr lang="en-US" altLang="ko-KR" sz="2000" b="1" smtClean="0">
                <a:solidFill>
                  <a:srgbClr val="DE535A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PROJECT</a:t>
            </a:r>
            <a:endParaRPr lang="en-US" altLang="ko-KR" sz="2000" b="1" dirty="0" smtClean="0">
              <a:solidFill>
                <a:srgbClr val="DE535A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Circuit display the battery capacity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via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LED</a:t>
            </a:r>
            <a:endParaRPr lang="en-US" altLang="en-US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even7up\Downloads\11739639_10207172870070457_752226048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58859" y="1770924"/>
            <a:ext cx="2177523" cy="2903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idx="10"/>
          </p:nvPr>
        </p:nvSpPr>
        <p:spPr>
          <a:xfrm>
            <a:off x="1619672" y="4581128"/>
            <a:ext cx="7344816" cy="1728192"/>
          </a:xfrm>
        </p:spPr>
        <p:txBody>
          <a:bodyPr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800" b="1" i="1">
                <a:latin typeface="Arial" pitchFamily="34" charset="0"/>
                <a:cs typeface="Arial" pitchFamily="34" charset="0"/>
              </a:rPr>
              <a:t>UNI-REG board allows changing voltages from 7-23V AC (or 9-32V DC) to 5V, 4V, 3.3V, 2.7V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or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1.8V.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Circuit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Board using LM2576 - Step-Down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Voltage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Regulator.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On-board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screw-terminals are available for easy connection.</a:t>
            </a:r>
            <a:endParaRPr lang="en-US" sz="1800" b="1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</a:t>
            </a: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gesture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/>
            </a:r>
            <a:br>
              <a:rPr lang="en-US" smtClean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              recognition </a:t>
            </a: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algorithm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1340768"/>
            <a:ext cx="7272808" cy="460648"/>
          </a:xfrm>
        </p:spPr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Operating principles of hand </a:t>
            </a:r>
            <a:r>
              <a:rPr lang="en-US" altLang="en-US" sz="2400" b="1">
                <a:latin typeface="Arial" pitchFamily="34" charset="0"/>
                <a:cs typeface="Arial" pitchFamily="34" charset="0"/>
              </a:rPr>
              <a:t>gesture </a:t>
            </a:r>
            <a:r>
              <a:rPr lang="en-US" altLang="en-US" sz="2400" b="1" smtClean="0">
                <a:latin typeface="Arial" pitchFamily="34" charset="0"/>
                <a:cs typeface="Arial" pitchFamily="34" charset="0"/>
              </a:rPr>
              <a:t>recognition</a:t>
            </a:r>
            <a:endParaRPr lang="en-US" altLang="en-US" sz="2400" b="1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641219628"/>
              </p:ext>
            </p:extLst>
          </p:nvPr>
        </p:nvGraphicFramePr>
        <p:xfrm>
          <a:off x="2123728" y="2060848"/>
          <a:ext cx="6563072" cy="414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8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br>
              <a:rPr lang="en-US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              recognition algorithm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Image </a:t>
            </a:r>
            <a:r>
              <a:rPr lang="en-US" altLang="en-US" sz="2400" b="1">
                <a:latin typeface="Arial" pitchFamily="34" charset="0"/>
                <a:cs typeface="Arial" pitchFamily="34" charset="0"/>
              </a:rPr>
              <a:t>processing </a:t>
            </a:r>
            <a:r>
              <a:rPr lang="en-US" altLang="en-US" sz="2400" b="1" smtClean="0">
                <a:latin typeface="Arial" pitchFamily="34" charset="0"/>
                <a:cs typeface="Arial" pitchFamily="34" charset="0"/>
              </a:rPr>
              <a:t>flowchart</a:t>
            </a:r>
            <a:endParaRPr lang="en-US" altLang="en-US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 descr="C:\Users\seven7up\Downloads\Compressed\CapstoneProject-master\Report\Diagram Update\Flowchart diagram Ctronling 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28" y="1983757"/>
            <a:ext cx="6984776" cy="42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3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br>
              <a:rPr lang="en-US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              recognition algorithm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Hand sign recognition processing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1844824"/>
            <a:ext cx="6563072" cy="432047"/>
          </a:xfrm>
        </p:spPr>
        <p:txBody>
          <a:bodyPr/>
          <a:lstStyle/>
          <a:p>
            <a:pPr algn="ctr"/>
            <a:r>
              <a:rPr lang="en-US" altLang="en-US" sz="1800" b="1">
                <a:latin typeface="Arial" pitchFamily="34" charset="0"/>
                <a:cs typeface="Arial" pitchFamily="34" charset="0"/>
              </a:rPr>
              <a:t>Capture background to sampling background color</a:t>
            </a:r>
            <a:endParaRPr lang="en-US" altLang="en-US" sz="18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7" descr="C:\Users\seven7up\Downloads\Compressed\xulyanh\sample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96499"/>
            <a:ext cx="2447925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:\Users\seven7up\Downloads\Compressed\xulyanh\sample-background-bl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91320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seven7up\Downloads\Compressed\xulyanh\sample-background-lab-ma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941167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932040" y="34604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45058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br>
              <a:rPr lang="en-US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              recognition algorithm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Hand sign recognition processing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1844824"/>
            <a:ext cx="6563072" cy="432047"/>
          </a:xfrm>
        </p:spPr>
        <p:txBody>
          <a:bodyPr/>
          <a:lstStyle/>
          <a:p>
            <a:pPr algn="ctr"/>
            <a:r>
              <a:rPr lang="en-US" altLang="en-US" sz="1800" b="1">
                <a:latin typeface="Arial" pitchFamily="34" charset="0"/>
                <a:cs typeface="Arial" pitchFamily="34" charset="0"/>
              </a:rPr>
              <a:t>Capture hand to sampling front hand color</a:t>
            </a:r>
            <a:endParaRPr lang="en-US" altLang="en-US" sz="18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88024" y="34604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04074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seven7up\Downloads\Compressed\xulyanh\sample-front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91320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Users\seven7up\Downloads\Compressed\xulyanh\sample-fronthand-bl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91321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C:\Users\seven7up\Downloads\Compressed\xulyanh\sample-fronthand-la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941168"/>
            <a:ext cx="2447925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4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br>
              <a:rPr lang="en-US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              recognition algorithm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Hand sign recognition processing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1844824"/>
            <a:ext cx="6563072" cy="432047"/>
          </a:xfrm>
        </p:spPr>
        <p:txBody>
          <a:bodyPr/>
          <a:lstStyle/>
          <a:p>
            <a:pPr algn="ctr"/>
            <a:r>
              <a:rPr lang="en-US" altLang="en-US" sz="1800" b="1">
                <a:latin typeface="Arial" pitchFamily="34" charset="0"/>
                <a:cs typeface="Arial" pitchFamily="34" charset="0"/>
              </a:rPr>
              <a:t>Capture hand to sampling back hand color</a:t>
            </a:r>
            <a:endParaRPr lang="en-US" altLang="en-US" sz="18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1797" y="34604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04074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C:\Users\seven7up\Downloads\Compressed\xulyanh\sample-back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27" y="2591320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C:\Users\seven7up\Downloads\Compressed\xulyanh\sample-backhand-bl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91321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C:\Users\seven7up\Downloads\Compressed\xulyanh\sample-backhand-la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956636"/>
            <a:ext cx="2447925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9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br>
              <a:rPr lang="en-US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              recognition algorithm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Hand sign recognition processing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1844824"/>
            <a:ext cx="6563072" cy="432047"/>
          </a:xfrm>
        </p:spPr>
        <p:txBody>
          <a:bodyPr/>
          <a:lstStyle/>
          <a:p>
            <a:pPr algn="ctr"/>
            <a:r>
              <a:rPr lang="en-US" sz="1800" b="1">
                <a:latin typeface="Arial" pitchFamily="34" charset="0"/>
                <a:cs typeface="Arial" pitchFamily="34" charset="0"/>
              </a:rPr>
              <a:t>Background subtraction skin color extraction</a:t>
            </a:r>
            <a:endParaRPr lang="en-US" altLang="en-US" sz="18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1797" y="34604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04074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C:\Users\seven7up\Downloads\Compressed\xulyanh\sample-back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27" y="2591320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C:\Users\seven7up\Downloads\Compressed\xulyanh\sample-backhand-bl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91321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C:\Users\seven7up\Downloads\Compressed\xulyanh\sample-backhand-la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956636"/>
            <a:ext cx="2447925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seven7up\Downloads\Compressed\xulyanh\background-in-ran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26" y="2591321"/>
            <a:ext cx="2447925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C:\Users\seven7up\Downloads\Compressed\xulyanh\background-in-range-to-subtrac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46" y="2591320"/>
            <a:ext cx="2447924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C:\Users\seven7up\Downloads\Compressed\xulyanh\morpho-background-in-range-to-subtrac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46" y="4956636"/>
            <a:ext cx="2447924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0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br>
              <a:rPr lang="en-US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              recognition algorithm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Hand sign recognition processing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1844824"/>
            <a:ext cx="6563072" cy="432047"/>
          </a:xfrm>
        </p:spPr>
        <p:txBody>
          <a:bodyPr/>
          <a:lstStyle/>
          <a:p>
            <a:pPr algn="ctr"/>
            <a:r>
              <a:rPr lang="en-US" sz="1800" b="1">
                <a:latin typeface="Arial" pitchFamily="34" charset="0"/>
                <a:cs typeface="Arial" pitchFamily="34" charset="0"/>
              </a:rPr>
              <a:t>Hand subtraction skin color extraction</a:t>
            </a:r>
            <a:endParaRPr lang="en-US" altLang="en-US" sz="18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1797" y="34604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04074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C:\Users\seven7up\Downloads\Compressed\xulyanh\sample-back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27" y="2591320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C:\Users\seven7up\Downloads\Compressed\xulyanh\sample-backhand-bl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91321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seven7up\Downloads\Compressed\xulyanh\background-in-ran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26" y="2591321"/>
            <a:ext cx="2447925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C:\Users\seven7up\Downloads\Compressed\xulyanh\background-in-range-to-subtrac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46" y="2591320"/>
            <a:ext cx="2447924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seven7up\Downloads\Compressed\xulyanh\hand-image-in-ran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92" y="2591321"/>
            <a:ext cx="2447924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C:\Users\seven7up\Downloads\Compressed\xulyanh\morpholy-hand-image-in-rang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23" y="2591320"/>
            <a:ext cx="246646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:\Users\seven7up\Downloads\Compressed\xulyanh\origin-han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25" y="4921089"/>
            <a:ext cx="1728192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C:\Users\seven7up\Downloads\Compressed\xulyanh\subtracted-binary-imag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921089"/>
            <a:ext cx="1728192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5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br>
              <a:rPr lang="en-US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              recognition algorithm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Hand sign recognition processing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1844824"/>
            <a:ext cx="6563072" cy="432047"/>
          </a:xfrm>
        </p:spPr>
        <p:txBody>
          <a:bodyPr/>
          <a:lstStyle/>
          <a:p>
            <a:pPr algn="ctr"/>
            <a:r>
              <a:rPr lang="en-US" sz="1800" b="1">
                <a:latin typeface="Arial" pitchFamily="34" charset="0"/>
                <a:cs typeface="Arial" pitchFamily="34" charset="0"/>
              </a:rPr>
              <a:t>Features extraction</a:t>
            </a:r>
            <a:endParaRPr lang="en-US" altLang="en-US" sz="18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1797" y="34604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04074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C:\Users\seven7up\Downloads\Compressed\xulyanh\origin-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91321"/>
            <a:ext cx="1728192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seven7up\Downloads\Compressed\xulyanh\hand-shap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267" y="2586837"/>
            <a:ext cx="1728192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 descr="C:\Users\seven7up\Downloads\Compressed\xulyanh\inner-han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78" y="4869160"/>
            <a:ext cx="1728192" cy="173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4804471" y="5742989"/>
            <a:ext cx="5042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4" descr="C:\Users\seven7up\Downloads\Compressed\xulyanh\xuong-han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97" y="4869160"/>
            <a:ext cx="1728192" cy="173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29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Development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tool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68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en-US" altLang="ko-KR" smtClean="0"/>
              <a:t>Introduction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4149080"/>
            <a:ext cx="8229600" cy="892696"/>
          </a:xfrm>
        </p:spPr>
        <p:txBody>
          <a:bodyPr/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Supervisor :  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       Mr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. Đỗ Đức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Minh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Quân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683568" y="1556792"/>
            <a:ext cx="8229600" cy="2376264"/>
          </a:xfrm>
        </p:spPr>
        <p:txBody>
          <a:bodyPr/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Group member :  </a:t>
            </a: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Hữu Kỳ Long –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leader</a:t>
            </a:r>
            <a:endParaRPr lang="vi-VN" sz="2400" b="1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Đình Tân –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member</a:t>
            </a:r>
            <a:endParaRPr lang="vi-VN" sz="2400" b="1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Xuân Ý – Team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member </a:t>
            </a:r>
            <a:endParaRPr lang="en-US" sz="2400" b="1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Lê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Phương Bình –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member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Flyc\Desktop\Icon\audience_research_crowd_group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61048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Future </a:t>
            </a:r>
            <a:r>
              <a:rPr lang="en-US" smtClean="0"/>
              <a:t>plan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02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Features </a:t>
            </a:r>
            <a:r>
              <a:rPr lang="en-US"/>
              <a:t>and </a:t>
            </a:r>
            <a:r>
              <a:rPr lang="en-US" smtClean="0"/>
              <a:t>Demo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79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en-US" altLang="ko-KR" smtClean="0"/>
              <a:t>Outline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388151389"/>
              </p:ext>
            </p:extLst>
          </p:nvPr>
        </p:nvGraphicFramePr>
        <p:xfrm>
          <a:off x="1619672" y="1196752"/>
          <a:ext cx="7416824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Scenario </a:t>
            </a:r>
            <a:r>
              <a:rPr lang="en-US" smtClean="0"/>
              <a:t>problem</a:t>
            </a:r>
            <a:endParaRPr lang="vi-V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96283567"/>
              </p:ext>
            </p:extLst>
          </p:nvPr>
        </p:nvGraphicFramePr>
        <p:xfrm>
          <a:off x="1987885" y="1196752"/>
          <a:ext cx="6408712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Flyc\Desktop\Icon\Creative_Services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17232"/>
            <a:ext cx="1168474" cy="116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9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Our </a:t>
            </a:r>
            <a:r>
              <a:rPr lang="en-US" smtClean="0"/>
              <a:t>solution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2060848"/>
            <a:ext cx="6264696" cy="676672"/>
          </a:xfrm>
        </p:spPr>
        <p:txBody>
          <a:bodyPr/>
          <a:lstStyle/>
          <a:p>
            <a:pPr algn="just"/>
            <a:r>
              <a:rPr lang="en-US" altLang="en-US" b="1">
                <a:latin typeface="Arial" pitchFamily="34" charset="0"/>
                <a:cs typeface="Arial" pitchFamily="34" charset="0"/>
              </a:rPr>
              <a:t>Using hand gesture recognition. Translating hand signs into content and then </a:t>
            </a:r>
            <a:r>
              <a:rPr lang="en-US" altLang="en-US" b="1">
                <a:latin typeface="Arial" pitchFamily="34" charset="0"/>
                <a:cs typeface="Arial" pitchFamily="34" charset="0"/>
              </a:rPr>
              <a:t>show </a:t>
            </a:r>
            <a:r>
              <a:rPr lang="en-US" altLang="en-US" b="1" smtClean="0">
                <a:latin typeface="Arial" pitchFamily="34" charset="0"/>
                <a:cs typeface="Arial" pitchFamily="34" charset="0"/>
              </a:rPr>
              <a:t>them.</a:t>
            </a:r>
            <a:endParaRPr lang="vi-VN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83768" y="4061264"/>
            <a:ext cx="6264696" cy="864096"/>
          </a:xfrm>
        </p:spPr>
        <p:txBody>
          <a:bodyPr/>
          <a:lstStyle/>
          <a:p>
            <a:pPr algn="just"/>
            <a:r>
              <a:rPr lang="en-US" b="1">
                <a:latin typeface="Arial" pitchFamily="34" charset="0"/>
                <a:cs typeface="Arial" pitchFamily="34" charset="0"/>
              </a:rPr>
              <a:t>Small device has camera can capture hand signs and then translate them into text or sound with the </a:t>
            </a:r>
            <a:r>
              <a:rPr lang="en-US" b="1">
                <a:latin typeface="Arial" pitchFamily="34" charset="0"/>
                <a:cs typeface="Arial" pitchFamily="34" charset="0"/>
              </a:rPr>
              <a:t>same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meaning.</a:t>
            </a:r>
            <a:endParaRPr lang="en-US" altLang="en-US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Flyc\Desktop\Icon\01_arrow_righ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8584">
            <a:off x="2379878" y="1279054"/>
            <a:ext cx="760207" cy="7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Flyc\Desktop\Icon\01_arrow_righ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8584">
            <a:off x="2446929" y="3151262"/>
            <a:ext cx="760207" cy="7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Flyc\Desktop\Icon\9_megaphone_start_game_design_flat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28135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System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overview</a:t>
            </a:r>
            <a:endParaRPr lang="vi-VN"/>
          </a:p>
        </p:txBody>
      </p:sp>
      <p:pic>
        <p:nvPicPr>
          <p:cNvPr id="5" name="Picture 10" descr="C:\Users\Flyc\Desktop\Report-4-v2\VSLR System Architectural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28" y="1340767"/>
            <a:ext cx="5472608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Flyc\Desktop\Icon\24_find_search_magnifier_game_design_flat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3346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components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68760"/>
            <a:ext cx="6563072" cy="460648"/>
          </a:xfrm>
        </p:spPr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Raspberry </a:t>
            </a:r>
            <a:r>
              <a:rPr lang="en-US" altLang="en-US" sz="2400" b="1">
                <a:latin typeface="Arial" pitchFamily="34" charset="0"/>
                <a:cs typeface="Arial" pitchFamily="34" charset="0"/>
              </a:rPr>
              <a:t>Pi </a:t>
            </a:r>
            <a:r>
              <a:rPr lang="en-US" altLang="en-US" sz="2400" b="1" smtClean="0">
                <a:latin typeface="Arial" pitchFamily="34" charset="0"/>
                <a:cs typeface="Arial" pitchFamily="34" charset="0"/>
              </a:rPr>
              <a:t>B2</a:t>
            </a:r>
            <a:endParaRPr lang="en-US" alt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83668" y="4149080"/>
            <a:ext cx="7200800" cy="2520280"/>
          </a:xfrm>
        </p:spPr>
        <p:txBody>
          <a:bodyPr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800" b="1" i="1">
                <a:latin typeface="Arial" pitchFamily="34" charset="0"/>
                <a:cs typeface="Arial" pitchFamily="34" charset="0"/>
              </a:rPr>
              <a:t>SoC: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Broadcom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2836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CPU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: Quad-core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ARM7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800MHz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GPU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: Videocore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IV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250MHz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1GB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GPIO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40pin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Ports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: 4x USB 2.0, 100BaseT Ethernet, HDMI,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MicroSD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card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Size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: 85.60 × 56.5mm (about 3.2 x 2.1-inch)</a:t>
            </a:r>
            <a:endParaRPr lang="vi-VN" sz="1800" b="1" i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Pi_2_Model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16832"/>
            <a:ext cx="3816424" cy="2002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Lipo Battery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http://www.hobbyking.co.uk/hobbyking/store/catalog/T2200-3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72" y="1844824"/>
            <a:ext cx="2678153" cy="2063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>
            <a:spLocks noGrp="1"/>
          </p:cNvSpPr>
          <p:nvPr>
            <p:ph idx="10"/>
          </p:nvPr>
        </p:nvSpPr>
        <p:spPr>
          <a:xfrm>
            <a:off x="1691680" y="4077072"/>
            <a:ext cx="7200800" cy="2664296"/>
          </a:xfrm>
        </p:spPr>
        <p:txBody>
          <a:bodyPr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vi-VN" sz="1800" b="1" i="1"/>
              <a:t>Minimum Capacity: 2200mAh (True 100</a:t>
            </a:r>
            <a:r>
              <a:rPr lang="vi-VN" sz="1800" b="1" i="1"/>
              <a:t>% </a:t>
            </a:r>
            <a:r>
              <a:rPr lang="vi-VN" sz="1800" b="1" i="1" smtClean="0"/>
              <a:t>Capacity)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vi-VN" sz="1800" b="1" i="1" smtClean="0"/>
              <a:t>Configuration</a:t>
            </a:r>
            <a:r>
              <a:rPr lang="vi-VN" sz="1800" b="1" i="1"/>
              <a:t>: 3S1P / 11.1v </a:t>
            </a:r>
            <a:r>
              <a:rPr lang="vi-VN" sz="1800" b="1" i="1"/>
              <a:t>/ </a:t>
            </a:r>
            <a:r>
              <a:rPr lang="vi-VN" sz="1800" b="1" i="1" smtClean="0"/>
              <a:t>3Cell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vi-VN" sz="1800" b="1" i="1" smtClean="0"/>
              <a:t>Constant </a:t>
            </a:r>
            <a:r>
              <a:rPr lang="vi-VN" sz="1800" b="1" i="1"/>
              <a:t>Discharge:</a:t>
            </a:r>
            <a:r>
              <a:rPr lang="vi-VN" sz="1800" b="1" i="1"/>
              <a:t> </a:t>
            </a:r>
            <a:r>
              <a:rPr lang="vi-VN" sz="1800" b="1" i="1" smtClean="0"/>
              <a:t>20C</a:t>
            </a:r>
            <a:endParaRPr lang="vi-VN" sz="1800" b="1" i="1"/>
          </a:p>
          <a:p>
            <a:pPr marL="285750" indent="-285750">
              <a:buFont typeface="Wingdings" pitchFamily="2" charset="2"/>
              <a:buChar char="ü"/>
            </a:pPr>
            <a:r>
              <a:rPr lang="vi-VN" sz="1800" b="1" i="1" smtClean="0"/>
              <a:t>Peak </a:t>
            </a:r>
            <a:r>
              <a:rPr lang="vi-VN" sz="1800" b="1" i="1"/>
              <a:t>Discharge (10sec):</a:t>
            </a:r>
            <a:r>
              <a:rPr lang="vi-VN" sz="1800" b="1" i="1"/>
              <a:t> </a:t>
            </a:r>
            <a:r>
              <a:rPr lang="vi-VN" sz="1800" b="1" i="1" smtClean="0"/>
              <a:t>30C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vi-VN" sz="1800" b="1" i="1" smtClean="0"/>
              <a:t>Pack </a:t>
            </a:r>
            <a:r>
              <a:rPr lang="vi-VN" sz="1800" b="1" i="1"/>
              <a:t>Weight:</a:t>
            </a:r>
            <a:r>
              <a:rPr lang="vi-VN" sz="1800" b="1" i="1"/>
              <a:t> </a:t>
            </a:r>
            <a:r>
              <a:rPr lang="vi-VN" sz="1800" b="1" i="1" smtClean="0"/>
              <a:t>188g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vi-VN" sz="1800" b="1" i="1" smtClean="0"/>
              <a:t>Pack </a:t>
            </a:r>
            <a:r>
              <a:rPr lang="vi-VN" sz="1800" b="1" i="1"/>
              <a:t>Size: 103 x 33 </a:t>
            </a:r>
            <a:r>
              <a:rPr lang="vi-VN" sz="1800" b="1" i="1"/>
              <a:t>x </a:t>
            </a:r>
            <a:r>
              <a:rPr lang="vi-VN" sz="1800" b="1" i="1" smtClean="0"/>
              <a:t>24mm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vi-VN" sz="1800" b="1" i="1" smtClean="0"/>
              <a:t>Charge </a:t>
            </a:r>
            <a:r>
              <a:rPr lang="vi-VN" sz="1800" b="1" i="1"/>
              <a:t>Plug:</a:t>
            </a:r>
            <a:r>
              <a:rPr lang="vi-VN" sz="1800" b="1" i="1"/>
              <a:t> </a:t>
            </a:r>
            <a:r>
              <a:rPr lang="vi-VN" sz="1800" b="1" i="1" smtClean="0"/>
              <a:t>JST-XH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vi-VN" sz="1800" b="1" i="1" smtClean="0"/>
              <a:t>Discharge </a:t>
            </a:r>
            <a:r>
              <a:rPr lang="vi-VN" sz="1800" b="1" i="1"/>
              <a:t>Plug: XT60</a:t>
            </a:r>
            <a:endParaRPr lang="vi-VN" sz="1800" b="1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LM2576ADJ - 3A UNI </a:t>
            </a:r>
            <a:r>
              <a:rPr lang="en-US" altLang="en-US" sz="2400" b="1">
                <a:latin typeface="Arial" pitchFamily="34" charset="0"/>
                <a:cs typeface="Arial" pitchFamily="34" charset="0"/>
              </a:rPr>
              <a:t>REG </a:t>
            </a:r>
            <a:r>
              <a:rPr lang="en-US" altLang="en-US" sz="2400" b="1" smtClean="0">
                <a:latin typeface="Arial" pitchFamily="34" charset="0"/>
                <a:cs typeface="Arial" pitchFamily="34" charset="0"/>
              </a:rPr>
              <a:t>Board</a:t>
            </a:r>
            <a:endParaRPr lang="en-US" altLang="en-US" sz="28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1988840"/>
            <a:ext cx="3098256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idx="10"/>
          </p:nvPr>
        </p:nvSpPr>
        <p:spPr>
          <a:xfrm>
            <a:off x="1512617" y="4365104"/>
            <a:ext cx="7344816" cy="1728192"/>
          </a:xfrm>
        </p:spPr>
        <p:txBody>
          <a:bodyPr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800" b="1" i="1">
                <a:latin typeface="Arial" pitchFamily="34" charset="0"/>
                <a:cs typeface="Arial" pitchFamily="34" charset="0"/>
              </a:rPr>
              <a:t>UNI-REG board allows changing voltages from 7-23V AC (or 9-32V DC) to 5V, 4V, 3.3V, 2.7V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or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1.8V.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Circuit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Board using LM2576 - Step-Down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Voltage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Regulator.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On-board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screw-terminals are available for easy connection.</a:t>
            </a:r>
            <a:endParaRPr lang="en-US" sz="1800" b="1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594</Words>
  <Application>Microsoft Office PowerPoint</Application>
  <PresentationFormat>On-screen Show (4:3)</PresentationFormat>
  <Paragraphs>96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Custom Design</vt:lpstr>
      <vt:lpstr>PowerPoint Presentation</vt:lpstr>
      <vt:lpstr> Introduction</vt:lpstr>
      <vt:lpstr> Outline</vt:lpstr>
      <vt:lpstr>Scenario problem</vt:lpstr>
      <vt:lpstr>Our solution</vt:lpstr>
      <vt:lpstr>System overview</vt:lpstr>
      <vt:lpstr>Overview components</vt:lpstr>
      <vt:lpstr>Overview components (Cont)</vt:lpstr>
      <vt:lpstr>Overview components (Cont)</vt:lpstr>
      <vt:lpstr>Overview components (Cont)</vt:lpstr>
      <vt:lpstr>Overview hand gesture                 recognition algorithm</vt:lpstr>
      <vt:lpstr>Overview hand gesture                 recognition algorithm</vt:lpstr>
      <vt:lpstr>Overview hand gesture                 recognition algorithm</vt:lpstr>
      <vt:lpstr>Overview hand gesture                 recognition algorithm</vt:lpstr>
      <vt:lpstr>Overview hand gesture                 recognition algorithm</vt:lpstr>
      <vt:lpstr>Overview hand gesture                 recognition algorithm</vt:lpstr>
      <vt:lpstr>Overview hand gesture                 recognition algorithm</vt:lpstr>
      <vt:lpstr>Overview hand gesture                 recognition algorithm</vt:lpstr>
      <vt:lpstr>Development tool</vt:lpstr>
      <vt:lpstr>Future plan</vt:lpstr>
      <vt:lpstr>Features and Demo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ismail - [2010]</cp:lastModifiedBy>
  <cp:revision>41</cp:revision>
  <dcterms:created xsi:type="dcterms:W3CDTF">2014-04-01T16:35:38Z</dcterms:created>
  <dcterms:modified xsi:type="dcterms:W3CDTF">2015-08-04T21:51:27Z</dcterms:modified>
</cp:coreProperties>
</file>