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0"/>
  </p:notesMasterIdLst>
  <p:sldIdLst>
    <p:sldId id="256" r:id="rId3"/>
    <p:sldId id="257" r:id="rId4"/>
    <p:sldId id="259" r:id="rId5"/>
    <p:sldId id="260" r:id="rId6"/>
    <p:sldId id="261" r:id="rId7"/>
    <p:sldId id="279" r:id="rId8"/>
    <p:sldId id="280" r:id="rId9"/>
    <p:sldId id="262" r:id="rId10"/>
    <p:sldId id="281" r:id="rId11"/>
    <p:sldId id="282" r:id="rId12"/>
    <p:sldId id="283" r:id="rId13"/>
    <p:sldId id="266" r:id="rId14"/>
    <p:sldId id="285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DE535A"/>
    <a:srgbClr val="DB4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314" autoAdjust="0"/>
  </p:normalViewPr>
  <p:slideViewPr>
    <p:cSldViewPr>
      <p:cViewPr>
        <p:scale>
          <a:sx n="90" d="100"/>
          <a:sy n="90" d="100"/>
        </p:scale>
        <p:origin x="-2244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61276-479A-4D63-9264-3AC743CF2934}" type="doc">
      <dgm:prSet loTypeId="urn:microsoft.com/office/officeart/2005/8/layout/vList3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47D4CDEB-5877-4E14-A99F-FE1499A61DC7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Scenario problem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05475AF3-7A9D-442B-9048-13FF51C6B227}" type="parTrans" cxnId="{D3B06EC7-CC77-4435-B952-41BFE0F5484F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741A7435-39C0-41BA-B8EE-C2A516D64D29}" type="sibTrans" cxnId="{D3B06EC7-CC77-4435-B952-41BFE0F5484F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EC2D4FCF-CDEF-49DB-B958-35352E787F33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Our solution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EA0E5098-6DA3-4C9E-9575-E64CFAE6CD91}" type="parTrans" cxnId="{EE07BDD3-6F78-45D2-8E24-27B7860411B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BE86BD8B-393B-45CE-89FC-D07B3F812A8F}" type="sibTrans" cxnId="{EE07BDD3-6F78-45D2-8E24-27B7860411B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A44F2A04-FB38-4F88-9E33-8518596C50C9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System Architectural Design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30811040-CB70-4BEF-8DF7-4BB456DDEB26}" type="parTrans" cxnId="{60C4F766-D04D-4F74-8BFC-59FB05CBECEE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ED361EEE-4712-4BCD-9D5C-C983CF5C3B04}" type="sibTrans" cxnId="{60C4F766-D04D-4F74-8BFC-59FB05CBECEE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E87E8307-0E4D-4F77-933A-DC8328846206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System processes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81BBA75F-87DF-4CE3-AD39-32C483EA73B6}" type="parTrans" cxnId="{7F2C8ADF-D262-49A8-A108-BDEFAF62E2DA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3AB9A9C8-CE0E-40BF-87C5-78D8C2FD0725}" type="sibTrans" cxnId="{7F2C8ADF-D262-49A8-A108-BDEFAF62E2DA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CAFC4A00-7454-455A-B35C-6BF35ECDB418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Recognition experiment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57C4EAD2-352E-4055-B5FB-0C3777FD0900}" type="parTrans" cxnId="{65E686DA-8CB2-4722-81F5-DD1907046C24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54A31018-EBDD-440E-BCB7-20F73CDE1712}" type="sibTrans" cxnId="{65E686DA-8CB2-4722-81F5-DD1907046C24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035C866B-AF65-408E-BCBF-76AE27F06CE0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Advantages and Disadvantages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F8E6BED8-478A-4B76-9F4B-1E385062BF4F}" type="parTrans" cxnId="{D26F3F46-CF45-4F24-BCAD-C5D358DECF3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64EA9812-843D-4987-B4E6-20E32586A443}" type="sibTrans" cxnId="{D26F3F46-CF45-4F24-BCAD-C5D358DECF38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9BF24D33-D27A-412E-A06C-CA31B12DF61D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Future plan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EA519F9A-1CA6-4DC0-BC6D-DDB0C1EACCA3}" type="parTrans" cxnId="{721E40F4-5063-44EC-9E8F-21712E0CF8ED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FB4DB1A3-00BA-466A-89CC-1978F44C9A9B}" type="sibTrans" cxnId="{721E40F4-5063-44EC-9E8F-21712E0CF8ED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8108886F-619A-4C1B-8A0D-C1745ADB568D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Features and Demo</a:t>
          </a:r>
          <a:endParaRPr lang="vi-VN" sz="1600">
            <a:latin typeface="Arial" pitchFamily="34" charset="0"/>
            <a:cs typeface="Arial" pitchFamily="34" charset="0"/>
          </a:endParaRPr>
        </a:p>
      </dgm:t>
    </dgm:pt>
    <dgm:pt modelId="{FAD5F1F4-8308-48F8-89CC-06BE8193775F}" type="parTrans" cxnId="{3DA77748-41D1-4734-AB15-2BB11B30B279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B2181511-8E5F-439A-BD03-8CE63C5EC38A}" type="sibTrans" cxnId="{3DA77748-41D1-4734-AB15-2BB11B30B279}">
      <dgm:prSet/>
      <dgm:spPr/>
      <dgm:t>
        <a:bodyPr/>
        <a:lstStyle/>
        <a:p>
          <a:endParaRPr lang="vi-VN" sz="1800">
            <a:latin typeface="Arial" pitchFamily="34" charset="0"/>
            <a:cs typeface="Arial" pitchFamily="34" charset="0"/>
          </a:endParaRPr>
        </a:p>
      </dgm:t>
    </dgm:pt>
    <dgm:pt modelId="{A43DEF85-E5A9-4A73-997F-CF99FD18B5ED}">
      <dgm:prSet custT="1"/>
      <dgm:spPr/>
      <dgm:t>
        <a:bodyPr/>
        <a:lstStyle/>
        <a:p>
          <a:r>
            <a:rPr lang="vi-VN" sz="1600" b="1" smtClean="0">
              <a:latin typeface="Arial" pitchFamily="34" charset="0"/>
              <a:cs typeface="Arial" pitchFamily="34" charset="0"/>
            </a:rPr>
            <a:t>System Features</a:t>
          </a:r>
        </a:p>
      </dgm:t>
    </dgm:pt>
    <dgm:pt modelId="{CC9A8529-BE0A-46B6-BB62-EE540E248296}" type="parTrans" cxnId="{4F627549-0E28-446A-AA9C-AA277E4A319D}">
      <dgm:prSet/>
      <dgm:spPr/>
      <dgm:t>
        <a:bodyPr/>
        <a:lstStyle/>
        <a:p>
          <a:endParaRPr lang="vi-VN"/>
        </a:p>
      </dgm:t>
    </dgm:pt>
    <dgm:pt modelId="{4261B7D6-C885-4F32-A416-9BC8FFD7AAD2}" type="sibTrans" cxnId="{4F627549-0E28-446A-AA9C-AA277E4A319D}">
      <dgm:prSet/>
      <dgm:spPr/>
      <dgm:t>
        <a:bodyPr/>
        <a:lstStyle/>
        <a:p>
          <a:endParaRPr lang="vi-VN"/>
        </a:p>
      </dgm:t>
    </dgm:pt>
    <dgm:pt modelId="{6079145B-740C-4235-9A61-86F398E94EDD}" type="pres">
      <dgm:prSet presAssocID="{EEA61276-479A-4D63-9264-3AC743CF293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0EA4F3E8-553F-4EFD-B93A-30208C0D70EA}" type="pres">
      <dgm:prSet presAssocID="{47D4CDEB-5877-4E14-A99F-FE1499A61DC7}" presName="composite" presStyleCnt="0"/>
      <dgm:spPr/>
    </dgm:pt>
    <dgm:pt modelId="{F94190FC-874A-4E85-AADD-5F8CC83CB838}" type="pres">
      <dgm:prSet presAssocID="{47D4CDEB-5877-4E14-A99F-FE1499A61DC7}" presName="imgShp" presStyleLbl="fgImgPlac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F91BB576-CACB-48BB-825B-6AD011D37004}" type="pres">
      <dgm:prSet presAssocID="{47D4CDEB-5877-4E14-A99F-FE1499A61DC7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CCFDCEE-79DB-4EF7-89F9-A1C785AB6BC5}" type="pres">
      <dgm:prSet presAssocID="{741A7435-39C0-41BA-B8EE-C2A516D64D29}" presName="spacing" presStyleCnt="0"/>
      <dgm:spPr/>
    </dgm:pt>
    <dgm:pt modelId="{9C5E7FB2-43A9-43A0-B594-0297CA1811C8}" type="pres">
      <dgm:prSet presAssocID="{EC2D4FCF-CDEF-49DB-B958-35352E787F33}" presName="composite" presStyleCnt="0"/>
      <dgm:spPr/>
    </dgm:pt>
    <dgm:pt modelId="{79FA76CA-09FA-4D08-9697-7EC5BF71D465}" type="pres">
      <dgm:prSet presAssocID="{EC2D4FCF-CDEF-49DB-B958-35352E787F33}" presName="imgShp" presStyleLbl="fgImgPlace1" presStyleIdx="1" presStyleCnt="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137EE0E7-F4B3-4D50-882F-B79F2DECBE9A}" type="pres">
      <dgm:prSet presAssocID="{EC2D4FCF-CDEF-49DB-B958-35352E787F33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303AF7B-0E2F-43D6-87D7-1A5E5B633BF1}" type="pres">
      <dgm:prSet presAssocID="{BE86BD8B-393B-45CE-89FC-D07B3F812A8F}" presName="spacing" presStyleCnt="0"/>
      <dgm:spPr/>
    </dgm:pt>
    <dgm:pt modelId="{8A365DE1-7D2B-4E64-9F6E-3F986A18564B}" type="pres">
      <dgm:prSet presAssocID="{A43DEF85-E5A9-4A73-997F-CF99FD18B5ED}" presName="composite" presStyleCnt="0"/>
      <dgm:spPr/>
    </dgm:pt>
    <dgm:pt modelId="{D6055207-FD97-494E-BF1F-FBE098CBE6A6}" type="pres">
      <dgm:prSet presAssocID="{A43DEF85-E5A9-4A73-997F-CF99FD18B5ED}" presName="imgShp" presStyleLbl="fgImgPlace1" presStyleIdx="2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DDC525A5-1680-47A4-8C00-4E62BBEFAD9F}" type="pres">
      <dgm:prSet presAssocID="{A43DEF85-E5A9-4A73-997F-CF99FD18B5ED}" presName="tx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A918B5C-0D0D-49B3-91EC-12843543725C}" type="pres">
      <dgm:prSet presAssocID="{4261B7D6-C885-4F32-A416-9BC8FFD7AAD2}" presName="spacing" presStyleCnt="0"/>
      <dgm:spPr/>
    </dgm:pt>
    <dgm:pt modelId="{C9577D00-BBC5-4570-9565-D3F5590444A8}" type="pres">
      <dgm:prSet presAssocID="{A44F2A04-FB38-4F88-9E33-8518596C50C9}" presName="composite" presStyleCnt="0"/>
      <dgm:spPr/>
    </dgm:pt>
    <dgm:pt modelId="{FC17C6C1-823C-45D0-AC93-26E00B47F6F6}" type="pres">
      <dgm:prSet presAssocID="{A44F2A04-FB38-4F88-9E33-8518596C50C9}" presName="imgShp" presStyleLbl="fgImgPlace1" presStyleIdx="3" presStyleCnt="9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4F3DF574-C646-44CB-8D54-420C55743A5E}" type="pres">
      <dgm:prSet presAssocID="{A44F2A04-FB38-4F88-9E33-8518596C50C9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ED57849-8F88-473B-9C10-3C84666DE9F4}" type="pres">
      <dgm:prSet presAssocID="{ED361EEE-4712-4BCD-9D5C-C983CF5C3B04}" presName="spacing" presStyleCnt="0"/>
      <dgm:spPr/>
    </dgm:pt>
    <dgm:pt modelId="{49C894E2-6652-48E9-8EFF-BE16EB4685CD}" type="pres">
      <dgm:prSet presAssocID="{E87E8307-0E4D-4F77-933A-DC8328846206}" presName="composite" presStyleCnt="0"/>
      <dgm:spPr/>
    </dgm:pt>
    <dgm:pt modelId="{6F17C944-F750-4A69-8EC6-B7BD99B81A06}" type="pres">
      <dgm:prSet presAssocID="{E87E8307-0E4D-4F77-933A-DC8328846206}" presName="imgShp" presStyleLbl="fgImgPlace1" presStyleIdx="4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12430197-F9FB-44BB-AED1-B3EA3097CE1C}" type="pres">
      <dgm:prSet presAssocID="{E87E8307-0E4D-4F77-933A-DC8328846206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0E89171-EFBD-4242-B02E-98CCB474938B}" type="pres">
      <dgm:prSet presAssocID="{3AB9A9C8-CE0E-40BF-87C5-78D8C2FD0725}" presName="spacing" presStyleCnt="0"/>
      <dgm:spPr/>
    </dgm:pt>
    <dgm:pt modelId="{4CEB2D23-C278-48D1-985B-BBA1124DF061}" type="pres">
      <dgm:prSet presAssocID="{CAFC4A00-7454-455A-B35C-6BF35ECDB418}" presName="composite" presStyleCnt="0"/>
      <dgm:spPr/>
    </dgm:pt>
    <dgm:pt modelId="{991E1615-074D-4118-83F8-360685368088}" type="pres">
      <dgm:prSet presAssocID="{CAFC4A00-7454-455A-B35C-6BF35ECDB418}" presName="imgShp" presStyleLbl="fgImgPlace1" presStyleIdx="5" presStyleCnt="9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1BB65C2F-5EAE-43F7-B99C-2FEF21194B2B}" type="pres">
      <dgm:prSet presAssocID="{CAFC4A00-7454-455A-B35C-6BF35ECDB418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DAD922B-2257-4034-9C01-F005DB132C4E}" type="pres">
      <dgm:prSet presAssocID="{54A31018-EBDD-440E-BCB7-20F73CDE1712}" presName="spacing" presStyleCnt="0"/>
      <dgm:spPr/>
    </dgm:pt>
    <dgm:pt modelId="{9946527D-BEC9-400B-BA62-B5EFFAFBABE3}" type="pres">
      <dgm:prSet presAssocID="{035C866B-AF65-408E-BCBF-76AE27F06CE0}" presName="composite" presStyleCnt="0"/>
      <dgm:spPr/>
    </dgm:pt>
    <dgm:pt modelId="{C5C9A921-01A4-41C8-9978-EB34CB4A04FD}" type="pres">
      <dgm:prSet presAssocID="{035C866B-AF65-408E-BCBF-76AE27F06CE0}" presName="imgShp" presStyleLbl="fgImgPlace1" presStyleIdx="6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12BF34C5-EB9B-44B2-A1B9-B0AA4CE1E0AF}" type="pres">
      <dgm:prSet presAssocID="{035C866B-AF65-408E-BCBF-76AE27F06CE0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1FA0BAD-F713-4A95-8EC6-639E346CB7B3}" type="pres">
      <dgm:prSet presAssocID="{64EA9812-843D-4987-B4E6-20E32586A443}" presName="spacing" presStyleCnt="0"/>
      <dgm:spPr/>
    </dgm:pt>
    <dgm:pt modelId="{853C7CB7-A5B3-4F9E-B3BD-B3282F784B7B}" type="pres">
      <dgm:prSet presAssocID="{9BF24D33-D27A-412E-A06C-CA31B12DF61D}" presName="composite" presStyleCnt="0"/>
      <dgm:spPr/>
    </dgm:pt>
    <dgm:pt modelId="{9914CE0B-730F-4378-BD8E-6E69BD8851E1}" type="pres">
      <dgm:prSet presAssocID="{9BF24D33-D27A-412E-A06C-CA31B12DF61D}" presName="imgShp" presStyleLbl="fgImgPlace1" presStyleIdx="7" presStyleCnt="9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09F70A5E-3F26-41D8-8E3D-06BC2BE3F336}" type="pres">
      <dgm:prSet presAssocID="{9BF24D33-D27A-412E-A06C-CA31B12DF61D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91E326E-7469-45FF-97C3-C3AE42E2269A}" type="pres">
      <dgm:prSet presAssocID="{FB4DB1A3-00BA-466A-89CC-1978F44C9A9B}" presName="spacing" presStyleCnt="0"/>
      <dgm:spPr/>
    </dgm:pt>
    <dgm:pt modelId="{8342DAA3-76CF-4A58-86D6-C7B26A1BBFD2}" type="pres">
      <dgm:prSet presAssocID="{8108886F-619A-4C1B-8A0D-C1745ADB568D}" presName="composite" presStyleCnt="0"/>
      <dgm:spPr/>
    </dgm:pt>
    <dgm:pt modelId="{FE4186C3-CD34-479B-9D10-D1DFA030922C}" type="pres">
      <dgm:prSet presAssocID="{8108886F-619A-4C1B-8A0D-C1745ADB568D}" presName="imgShp" presStyleLbl="fgImgPlace1" presStyleIdx="8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8BF2734B-C931-4754-913C-6F3EB88A8D32}" type="pres">
      <dgm:prSet presAssocID="{8108886F-619A-4C1B-8A0D-C1745ADB568D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DDF4AD2-869B-4111-87D9-8B077B9556AF}" type="presOf" srcId="{A44F2A04-FB38-4F88-9E33-8518596C50C9}" destId="{4F3DF574-C646-44CB-8D54-420C55743A5E}" srcOrd="0" destOrd="0" presId="urn:microsoft.com/office/officeart/2005/8/layout/vList3"/>
    <dgm:cxn modelId="{4125D375-84F6-4C60-9348-7469E289D80D}" type="presOf" srcId="{47D4CDEB-5877-4E14-A99F-FE1499A61DC7}" destId="{F91BB576-CACB-48BB-825B-6AD011D37004}" srcOrd="0" destOrd="0" presId="urn:microsoft.com/office/officeart/2005/8/layout/vList3"/>
    <dgm:cxn modelId="{C983FF44-8C0B-4411-B6B7-846EC4A3AC16}" type="presOf" srcId="{CAFC4A00-7454-455A-B35C-6BF35ECDB418}" destId="{1BB65C2F-5EAE-43F7-B99C-2FEF21194B2B}" srcOrd="0" destOrd="0" presId="urn:microsoft.com/office/officeart/2005/8/layout/vList3"/>
    <dgm:cxn modelId="{EE07BDD3-6F78-45D2-8E24-27B7860411B8}" srcId="{EEA61276-479A-4D63-9264-3AC743CF2934}" destId="{EC2D4FCF-CDEF-49DB-B958-35352E787F33}" srcOrd="1" destOrd="0" parTransId="{EA0E5098-6DA3-4C9E-9575-E64CFAE6CD91}" sibTransId="{BE86BD8B-393B-45CE-89FC-D07B3F812A8F}"/>
    <dgm:cxn modelId="{D3B06EC7-CC77-4435-B952-41BFE0F5484F}" srcId="{EEA61276-479A-4D63-9264-3AC743CF2934}" destId="{47D4CDEB-5877-4E14-A99F-FE1499A61DC7}" srcOrd="0" destOrd="0" parTransId="{05475AF3-7A9D-442B-9048-13FF51C6B227}" sibTransId="{741A7435-39C0-41BA-B8EE-C2A516D64D29}"/>
    <dgm:cxn modelId="{7F2C8ADF-D262-49A8-A108-BDEFAF62E2DA}" srcId="{EEA61276-479A-4D63-9264-3AC743CF2934}" destId="{E87E8307-0E4D-4F77-933A-DC8328846206}" srcOrd="4" destOrd="0" parTransId="{81BBA75F-87DF-4CE3-AD39-32C483EA73B6}" sibTransId="{3AB9A9C8-CE0E-40BF-87C5-78D8C2FD0725}"/>
    <dgm:cxn modelId="{7A144EFE-E5C6-4F78-8313-A9AB703BE51D}" type="presOf" srcId="{9BF24D33-D27A-412E-A06C-CA31B12DF61D}" destId="{09F70A5E-3F26-41D8-8E3D-06BC2BE3F336}" srcOrd="0" destOrd="0" presId="urn:microsoft.com/office/officeart/2005/8/layout/vList3"/>
    <dgm:cxn modelId="{D26F3F46-CF45-4F24-BCAD-C5D358DECF38}" srcId="{EEA61276-479A-4D63-9264-3AC743CF2934}" destId="{035C866B-AF65-408E-BCBF-76AE27F06CE0}" srcOrd="6" destOrd="0" parTransId="{F8E6BED8-478A-4B76-9F4B-1E385062BF4F}" sibTransId="{64EA9812-843D-4987-B4E6-20E32586A443}"/>
    <dgm:cxn modelId="{50FD1E54-B8A1-44A9-BF9A-D2DF5FA02F01}" type="presOf" srcId="{EC2D4FCF-CDEF-49DB-B958-35352E787F33}" destId="{137EE0E7-F4B3-4D50-882F-B79F2DECBE9A}" srcOrd="0" destOrd="0" presId="urn:microsoft.com/office/officeart/2005/8/layout/vList3"/>
    <dgm:cxn modelId="{173834C5-8026-46FC-81B8-CAC87BCE30C8}" type="presOf" srcId="{EEA61276-479A-4D63-9264-3AC743CF2934}" destId="{6079145B-740C-4235-9A61-86F398E94EDD}" srcOrd="0" destOrd="0" presId="urn:microsoft.com/office/officeart/2005/8/layout/vList3"/>
    <dgm:cxn modelId="{65E686DA-8CB2-4722-81F5-DD1907046C24}" srcId="{EEA61276-479A-4D63-9264-3AC743CF2934}" destId="{CAFC4A00-7454-455A-B35C-6BF35ECDB418}" srcOrd="5" destOrd="0" parTransId="{57C4EAD2-352E-4055-B5FB-0C3777FD0900}" sibTransId="{54A31018-EBDD-440E-BCB7-20F73CDE1712}"/>
    <dgm:cxn modelId="{4F627549-0E28-446A-AA9C-AA277E4A319D}" srcId="{EEA61276-479A-4D63-9264-3AC743CF2934}" destId="{A43DEF85-E5A9-4A73-997F-CF99FD18B5ED}" srcOrd="2" destOrd="0" parTransId="{CC9A8529-BE0A-46B6-BB62-EE540E248296}" sibTransId="{4261B7D6-C885-4F32-A416-9BC8FFD7AAD2}"/>
    <dgm:cxn modelId="{721E40F4-5063-44EC-9E8F-21712E0CF8ED}" srcId="{EEA61276-479A-4D63-9264-3AC743CF2934}" destId="{9BF24D33-D27A-412E-A06C-CA31B12DF61D}" srcOrd="7" destOrd="0" parTransId="{EA519F9A-1CA6-4DC0-BC6D-DDB0C1EACCA3}" sibTransId="{FB4DB1A3-00BA-466A-89CC-1978F44C9A9B}"/>
    <dgm:cxn modelId="{BCAEF869-4C52-4A2A-9464-2287649E1A28}" type="presOf" srcId="{8108886F-619A-4C1B-8A0D-C1745ADB568D}" destId="{8BF2734B-C931-4754-913C-6F3EB88A8D32}" srcOrd="0" destOrd="0" presId="urn:microsoft.com/office/officeart/2005/8/layout/vList3"/>
    <dgm:cxn modelId="{5BA38659-E91B-4178-BF87-E4074DE40555}" type="presOf" srcId="{035C866B-AF65-408E-BCBF-76AE27F06CE0}" destId="{12BF34C5-EB9B-44B2-A1B9-B0AA4CE1E0AF}" srcOrd="0" destOrd="0" presId="urn:microsoft.com/office/officeart/2005/8/layout/vList3"/>
    <dgm:cxn modelId="{BE95CD01-1ABD-4637-9E44-01B1C2EF0FBE}" type="presOf" srcId="{E87E8307-0E4D-4F77-933A-DC8328846206}" destId="{12430197-F9FB-44BB-AED1-B3EA3097CE1C}" srcOrd="0" destOrd="0" presId="urn:microsoft.com/office/officeart/2005/8/layout/vList3"/>
    <dgm:cxn modelId="{60C4F766-D04D-4F74-8BFC-59FB05CBECEE}" srcId="{EEA61276-479A-4D63-9264-3AC743CF2934}" destId="{A44F2A04-FB38-4F88-9E33-8518596C50C9}" srcOrd="3" destOrd="0" parTransId="{30811040-CB70-4BEF-8DF7-4BB456DDEB26}" sibTransId="{ED361EEE-4712-4BCD-9D5C-C983CF5C3B04}"/>
    <dgm:cxn modelId="{22EBDA4B-C78D-4BF0-AF78-30AA462EDF8A}" type="presOf" srcId="{A43DEF85-E5A9-4A73-997F-CF99FD18B5ED}" destId="{DDC525A5-1680-47A4-8C00-4E62BBEFAD9F}" srcOrd="0" destOrd="0" presId="urn:microsoft.com/office/officeart/2005/8/layout/vList3"/>
    <dgm:cxn modelId="{3DA77748-41D1-4734-AB15-2BB11B30B279}" srcId="{EEA61276-479A-4D63-9264-3AC743CF2934}" destId="{8108886F-619A-4C1B-8A0D-C1745ADB568D}" srcOrd="8" destOrd="0" parTransId="{FAD5F1F4-8308-48F8-89CC-06BE8193775F}" sibTransId="{B2181511-8E5F-439A-BD03-8CE63C5EC38A}"/>
    <dgm:cxn modelId="{15419357-7D1C-4553-8693-E5E1ECA00E75}" type="presParOf" srcId="{6079145B-740C-4235-9A61-86F398E94EDD}" destId="{0EA4F3E8-553F-4EFD-B93A-30208C0D70EA}" srcOrd="0" destOrd="0" presId="urn:microsoft.com/office/officeart/2005/8/layout/vList3"/>
    <dgm:cxn modelId="{CD6D9070-B321-4411-9D3E-0DB4CE2F1D80}" type="presParOf" srcId="{0EA4F3E8-553F-4EFD-B93A-30208C0D70EA}" destId="{F94190FC-874A-4E85-AADD-5F8CC83CB838}" srcOrd="0" destOrd="0" presId="urn:microsoft.com/office/officeart/2005/8/layout/vList3"/>
    <dgm:cxn modelId="{2771CE43-1D92-4A48-B075-C7C77729777B}" type="presParOf" srcId="{0EA4F3E8-553F-4EFD-B93A-30208C0D70EA}" destId="{F91BB576-CACB-48BB-825B-6AD011D37004}" srcOrd="1" destOrd="0" presId="urn:microsoft.com/office/officeart/2005/8/layout/vList3"/>
    <dgm:cxn modelId="{A86DAE82-8F68-4A2C-B1B3-5A79A7F4BC79}" type="presParOf" srcId="{6079145B-740C-4235-9A61-86F398E94EDD}" destId="{CCCFDCEE-79DB-4EF7-89F9-A1C785AB6BC5}" srcOrd="1" destOrd="0" presId="urn:microsoft.com/office/officeart/2005/8/layout/vList3"/>
    <dgm:cxn modelId="{E580A5FE-936B-4A30-8E71-9F1C9F071B27}" type="presParOf" srcId="{6079145B-740C-4235-9A61-86F398E94EDD}" destId="{9C5E7FB2-43A9-43A0-B594-0297CA1811C8}" srcOrd="2" destOrd="0" presId="urn:microsoft.com/office/officeart/2005/8/layout/vList3"/>
    <dgm:cxn modelId="{4DE01761-D7DD-495F-8211-9FD1FD9174D5}" type="presParOf" srcId="{9C5E7FB2-43A9-43A0-B594-0297CA1811C8}" destId="{79FA76CA-09FA-4D08-9697-7EC5BF71D465}" srcOrd="0" destOrd="0" presId="urn:microsoft.com/office/officeart/2005/8/layout/vList3"/>
    <dgm:cxn modelId="{5E6B15F7-45C5-403A-A715-E896B889F262}" type="presParOf" srcId="{9C5E7FB2-43A9-43A0-B594-0297CA1811C8}" destId="{137EE0E7-F4B3-4D50-882F-B79F2DECBE9A}" srcOrd="1" destOrd="0" presId="urn:microsoft.com/office/officeart/2005/8/layout/vList3"/>
    <dgm:cxn modelId="{6E06EB68-9935-4961-A8A6-EB2C2773C939}" type="presParOf" srcId="{6079145B-740C-4235-9A61-86F398E94EDD}" destId="{E303AF7B-0E2F-43D6-87D7-1A5E5B633BF1}" srcOrd="3" destOrd="0" presId="urn:microsoft.com/office/officeart/2005/8/layout/vList3"/>
    <dgm:cxn modelId="{F949D885-1100-4503-A67C-16F2C4F3EB02}" type="presParOf" srcId="{6079145B-740C-4235-9A61-86F398E94EDD}" destId="{8A365DE1-7D2B-4E64-9F6E-3F986A18564B}" srcOrd="4" destOrd="0" presId="urn:microsoft.com/office/officeart/2005/8/layout/vList3"/>
    <dgm:cxn modelId="{1194AF8A-ECAD-46CD-BD18-69BB1DB4D970}" type="presParOf" srcId="{8A365DE1-7D2B-4E64-9F6E-3F986A18564B}" destId="{D6055207-FD97-494E-BF1F-FBE098CBE6A6}" srcOrd="0" destOrd="0" presId="urn:microsoft.com/office/officeart/2005/8/layout/vList3"/>
    <dgm:cxn modelId="{5D7B9D5F-687A-4E30-912A-823B0AC2C015}" type="presParOf" srcId="{8A365DE1-7D2B-4E64-9F6E-3F986A18564B}" destId="{DDC525A5-1680-47A4-8C00-4E62BBEFAD9F}" srcOrd="1" destOrd="0" presId="urn:microsoft.com/office/officeart/2005/8/layout/vList3"/>
    <dgm:cxn modelId="{727943E1-F0D8-45CD-96C1-0EA78699ECFF}" type="presParOf" srcId="{6079145B-740C-4235-9A61-86F398E94EDD}" destId="{DA918B5C-0D0D-49B3-91EC-12843543725C}" srcOrd="5" destOrd="0" presId="urn:microsoft.com/office/officeart/2005/8/layout/vList3"/>
    <dgm:cxn modelId="{1512274F-E12E-4542-B375-59D8C49A74CE}" type="presParOf" srcId="{6079145B-740C-4235-9A61-86F398E94EDD}" destId="{C9577D00-BBC5-4570-9565-D3F5590444A8}" srcOrd="6" destOrd="0" presId="urn:microsoft.com/office/officeart/2005/8/layout/vList3"/>
    <dgm:cxn modelId="{14720914-1B07-4F46-83DE-EE635BC6B843}" type="presParOf" srcId="{C9577D00-BBC5-4570-9565-D3F5590444A8}" destId="{FC17C6C1-823C-45D0-AC93-26E00B47F6F6}" srcOrd="0" destOrd="0" presId="urn:microsoft.com/office/officeart/2005/8/layout/vList3"/>
    <dgm:cxn modelId="{C330D599-7EB1-4C3E-BF64-D213BBEB96E1}" type="presParOf" srcId="{C9577D00-BBC5-4570-9565-D3F5590444A8}" destId="{4F3DF574-C646-44CB-8D54-420C55743A5E}" srcOrd="1" destOrd="0" presId="urn:microsoft.com/office/officeart/2005/8/layout/vList3"/>
    <dgm:cxn modelId="{AD25A715-DD66-4A20-BB45-0F5D567390F3}" type="presParOf" srcId="{6079145B-740C-4235-9A61-86F398E94EDD}" destId="{DED57849-8F88-473B-9C10-3C84666DE9F4}" srcOrd="7" destOrd="0" presId="urn:microsoft.com/office/officeart/2005/8/layout/vList3"/>
    <dgm:cxn modelId="{91D2CFB4-6D9B-4427-AD1C-FEC301D31D7E}" type="presParOf" srcId="{6079145B-740C-4235-9A61-86F398E94EDD}" destId="{49C894E2-6652-48E9-8EFF-BE16EB4685CD}" srcOrd="8" destOrd="0" presId="urn:microsoft.com/office/officeart/2005/8/layout/vList3"/>
    <dgm:cxn modelId="{D4EA46ED-5D3F-4001-837E-304A235523D1}" type="presParOf" srcId="{49C894E2-6652-48E9-8EFF-BE16EB4685CD}" destId="{6F17C944-F750-4A69-8EC6-B7BD99B81A06}" srcOrd="0" destOrd="0" presId="urn:microsoft.com/office/officeart/2005/8/layout/vList3"/>
    <dgm:cxn modelId="{5A8A4590-FD06-4BED-B892-1D1C495F3FE2}" type="presParOf" srcId="{49C894E2-6652-48E9-8EFF-BE16EB4685CD}" destId="{12430197-F9FB-44BB-AED1-B3EA3097CE1C}" srcOrd="1" destOrd="0" presId="urn:microsoft.com/office/officeart/2005/8/layout/vList3"/>
    <dgm:cxn modelId="{2B9C78E7-B03D-49D9-A9D7-19AF0D3ADA99}" type="presParOf" srcId="{6079145B-740C-4235-9A61-86F398E94EDD}" destId="{90E89171-EFBD-4242-B02E-98CCB474938B}" srcOrd="9" destOrd="0" presId="urn:microsoft.com/office/officeart/2005/8/layout/vList3"/>
    <dgm:cxn modelId="{280F1BE8-285E-4950-A6DA-FC44055C3C1F}" type="presParOf" srcId="{6079145B-740C-4235-9A61-86F398E94EDD}" destId="{4CEB2D23-C278-48D1-985B-BBA1124DF061}" srcOrd="10" destOrd="0" presId="urn:microsoft.com/office/officeart/2005/8/layout/vList3"/>
    <dgm:cxn modelId="{E54FC3B5-CB7F-4AD2-90FB-0964D73AA723}" type="presParOf" srcId="{4CEB2D23-C278-48D1-985B-BBA1124DF061}" destId="{991E1615-074D-4118-83F8-360685368088}" srcOrd="0" destOrd="0" presId="urn:microsoft.com/office/officeart/2005/8/layout/vList3"/>
    <dgm:cxn modelId="{944494AB-605E-468E-9D1A-A2897928A4A0}" type="presParOf" srcId="{4CEB2D23-C278-48D1-985B-BBA1124DF061}" destId="{1BB65C2F-5EAE-43F7-B99C-2FEF21194B2B}" srcOrd="1" destOrd="0" presId="urn:microsoft.com/office/officeart/2005/8/layout/vList3"/>
    <dgm:cxn modelId="{FB7351F3-4DBE-47DA-8E24-8D3CF191BD8F}" type="presParOf" srcId="{6079145B-740C-4235-9A61-86F398E94EDD}" destId="{4DAD922B-2257-4034-9C01-F005DB132C4E}" srcOrd="11" destOrd="0" presId="urn:microsoft.com/office/officeart/2005/8/layout/vList3"/>
    <dgm:cxn modelId="{8618615F-CE7D-4016-9453-5DE6EF51F449}" type="presParOf" srcId="{6079145B-740C-4235-9A61-86F398E94EDD}" destId="{9946527D-BEC9-400B-BA62-B5EFFAFBABE3}" srcOrd="12" destOrd="0" presId="urn:microsoft.com/office/officeart/2005/8/layout/vList3"/>
    <dgm:cxn modelId="{D6748685-AF85-4AF3-AA5E-B210257D0710}" type="presParOf" srcId="{9946527D-BEC9-400B-BA62-B5EFFAFBABE3}" destId="{C5C9A921-01A4-41C8-9978-EB34CB4A04FD}" srcOrd="0" destOrd="0" presId="urn:microsoft.com/office/officeart/2005/8/layout/vList3"/>
    <dgm:cxn modelId="{41E21384-42DA-4E0C-AC9F-AC349ACD9BD1}" type="presParOf" srcId="{9946527D-BEC9-400B-BA62-B5EFFAFBABE3}" destId="{12BF34C5-EB9B-44B2-A1B9-B0AA4CE1E0AF}" srcOrd="1" destOrd="0" presId="urn:microsoft.com/office/officeart/2005/8/layout/vList3"/>
    <dgm:cxn modelId="{2BD448E9-141A-4211-B1C5-D3FBE1D750C0}" type="presParOf" srcId="{6079145B-740C-4235-9A61-86F398E94EDD}" destId="{C1FA0BAD-F713-4A95-8EC6-639E346CB7B3}" srcOrd="13" destOrd="0" presId="urn:microsoft.com/office/officeart/2005/8/layout/vList3"/>
    <dgm:cxn modelId="{52642217-D140-4A25-BC0C-6EA178EC1909}" type="presParOf" srcId="{6079145B-740C-4235-9A61-86F398E94EDD}" destId="{853C7CB7-A5B3-4F9E-B3BD-B3282F784B7B}" srcOrd="14" destOrd="0" presId="urn:microsoft.com/office/officeart/2005/8/layout/vList3"/>
    <dgm:cxn modelId="{C15651A5-0743-4AF0-A2D5-8426315DF05B}" type="presParOf" srcId="{853C7CB7-A5B3-4F9E-B3BD-B3282F784B7B}" destId="{9914CE0B-730F-4378-BD8E-6E69BD8851E1}" srcOrd="0" destOrd="0" presId="urn:microsoft.com/office/officeart/2005/8/layout/vList3"/>
    <dgm:cxn modelId="{C0363C6D-107B-4EDF-81AB-38F1FCABBD04}" type="presParOf" srcId="{853C7CB7-A5B3-4F9E-B3BD-B3282F784B7B}" destId="{09F70A5E-3F26-41D8-8E3D-06BC2BE3F336}" srcOrd="1" destOrd="0" presId="urn:microsoft.com/office/officeart/2005/8/layout/vList3"/>
    <dgm:cxn modelId="{F8D9FE5B-9B60-4F91-8E60-1AE2E41EEA6B}" type="presParOf" srcId="{6079145B-740C-4235-9A61-86F398E94EDD}" destId="{891E326E-7469-45FF-97C3-C3AE42E2269A}" srcOrd="15" destOrd="0" presId="urn:microsoft.com/office/officeart/2005/8/layout/vList3"/>
    <dgm:cxn modelId="{4A426B10-2552-418F-A07E-957964BA24CA}" type="presParOf" srcId="{6079145B-740C-4235-9A61-86F398E94EDD}" destId="{8342DAA3-76CF-4A58-86D6-C7B26A1BBFD2}" srcOrd="16" destOrd="0" presId="urn:microsoft.com/office/officeart/2005/8/layout/vList3"/>
    <dgm:cxn modelId="{BD09642A-9BB2-46C2-AFB8-3EE38682143D}" type="presParOf" srcId="{8342DAA3-76CF-4A58-86D6-C7B26A1BBFD2}" destId="{FE4186C3-CD34-479B-9D10-D1DFA030922C}" srcOrd="0" destOrd="0" presId="urn:microsoft.com/office/officeart/2005/8/layout/vList3"/>
    <dgm:cxn modelId="{25EBEB6A-003C-4231-8EED-7695F97075AE}" type="presParOf" srcId="{8342DAA3-76CF-4A58-86D6-C7B26A1BBFD2}" destId="{8BF2734B-C931-4754-913C-6F3EB88A8D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A4FA55-E93A-42B0-8664-889BCE4ED2C9}" type="doc">
      <dgm:prSet loTypeId="urn:microsoft.com/office/officeart/2005/8/layout/vList6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770FC595-F0C5-401B-8B4B-C289157AD197}">
      <dgm:prSet custT="1"/>
      <dgm:spPr/>
      <dgm:t>
        <a:bodyPr/>
        <a:lstStyle/>
        <a:p>
          <a:pPr rtl="0"/>
          <a:r>
            <a:rPr lang="en-US" sz="2400" b="1" dirty="0" smtClean="0">
              <a:latin typeface="Arial" pitchFamily="34" charset="0"/>
              <a:cs typeface="Arial" pitchFamily="34" charset="0"/>
            </a:rPr>
            <a:t>Hand Sign Recognition Process</a:t>
          </a:r>
          <a:endParaRPr lang="vi-VN" sz="2400" b="1" dirty="0">
            <a:latin typeface="Arial" pitchFamily="34" charset="0"/>
            <a:cs typeface="Arial" pitchFamily="34" charset="0"/>
          </a:endParaRPr>
        </a:p>
      </dgm:t>
    </dgm:pt>
    <dgm:pt modelId="{3938C9C2-6ECA-4ACD-8B8D-4EC4B9021891}" type="parTrans" cxnId="{81B06CE0-D3D3-40F2-9C81-01C4AD12B0F2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395F3A8C-9DC6-4590-94E6-E16D2E430D5A}" type="sibTrans" cxnId="{81B06CE0-D3D3-40F2-9C81-01C4AD12B0F2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9B8304D1-D724-46D7-85AE-C5CA27BF653E}">
      <dgm:prSet custT="1"/>
      <dgm:spPr/>
      <dgm:t>
        <a:bodyPr/>
        <a:lstStyle/>
        <a:p>
          <a:pPr rtl="0"/>
          <a:r>
            <a:rPr lang="en-US" sz="2400" b="1" smtClean="0">
              <a:latin typeface="Arial" pitchFamily="34" charset="0"/>
              <a:cs typeface="Arial" pitchFamily="34" charset="0"/>
            </a:rPr>
            <a:t>Battery Capacity Notify Process</a:t>
          </a:r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41C79508-897D-402E-B826-DCB51DE83EC8}" type="parTrans" cxnId="{F5160BF5-2995-426D-BFD2-7C86355AA9C1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5B05B862-2BFE-4478-8778-32D3CB6072DA}" type="sibTrans" cxnId="{F5160BF5-2995-426D-BFD2-7C86355AA9C1}">
      <dgm:prSet/>
      <dgm:spPr/>
      <dgm:t>
        <a:bodyPr/>
        <a:lstStyle/>
        <a:p>
          <a:endParaRPr lang="vi-VN" sz="2400" b="1">
            <a:latin typeface="Arial" pitchFamily="34" charset="0"/>
            <a:cs typeface="Arial" pitchFamily="34" charset="0"/>
          </a:endParaRPr>
        </a:p>
      </dgm:t>
    </dgm:pt>
    <dgm:pt modelId="{114BFE80-5ADA-4758-990D-0F763DDCD62F}" type="pres">
      <dgm:prSet presAssocID="{DCA4FA55-E93A-42B0-8664-889BCE4ED2C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E7D36D1D-903A-4A97-83EF-D6F191DC44E9}" type="pres">
      <dgm:prSet presAssocID="{770FC595-F0C5-401B-8B4B-C289157AD197}" presName="linNode" presStyleCnt="0"/>
      <dgm:spPr/>
    </dgm:pt>
    <dgm:pt modelId="{6F5A258F-876C-4A1B-BA6E-FF91163BC4EB}" type="pres">
      <dgm:prSet presAssocID="{770FC595-F0C5-401B-8B4B-C289157AD197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B2923F6-49AA-4685-9FA6-6103EEB10C32}" type="pres">
      <dgm:prSet presAssocID="{770FC595-F0C5-401B-8B4B-C289157AD197}" presName="childShp" presStyleLbl="bgAccFollowNode1" presStyleIdx="0" presStyleCnt="2">
        <dgm:presLayoutVars>
          <dgm:bulletEnabled val="1"/>
        </dgm:presLayoutVars>
      </dgm:prSet>
      <dgm:spPr/>
    </dgm:pt>
    <dgm:pt modelId="{433E7F33-95B2-4BFB-AF8D-6D8A7831607D}" type="pres">
      <dgm:prSet presAssocID="{395F3A8C-9DC6-4590-94E6-E16D2E430D5A}" presName="spacing" presStyleCnt="0"/>
      <dgm:spPr/>
    </dgm:pt>
    <dgm:pt modelId="{614A58DF-231F-4B2A-BF44-ECFB550DAB2F}" type="pres">
      <dgm:prSet presAssocID="{9B8304D1-D724-46D7-85AE-C5CA27BF653E}" presName="linNode" presStyleCnt="0"/>
      <dgm:spPr/>
    </dgm:pt>
    <dgm:pt modelId="{8AAF6596-9E35-406C-9434-44649FDC44FE}" type="pres">
      <dgm:prSet presAssocID="{9B8304D1-D724-46D7-85AE-C5CA27BF653E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56BA9CD-36D0-4D3F-80B6-019C59D1A878}" type="pres">
      <dgm:prSet presAssocID="{9B8304D1-D724-46D7-85AE-C5CA27BF653E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5160BF5-2995-426D-BFD2-7C86355AA9C1}" srcId="{DCA4FA55-E93A-42B0-8664-889BCE4ED2C9}" destId="{9B8304D1-D724-46D7-85AE-C5CA27BF653E}" srcOrd="1" destOrd="0" parTransId="{41C79508-897D-402E-B826-DCB51DE83EC8}" sibTransId="{5B05B862-2BFE-4478-8778-32D3CB6072DA}"/>
    <dgm:cxn modelId="{CA2236F4-A8DB-4D2E-A113-E2D47FECF19D}" type="presOf" srcId="{DCA4FA55-E93A-42B0-8664-889BCE4ED2C9}" destId="{114BFE80-5ADA-4758-990D-0F763DDCD62F}" srcOrd="0" destOrd="0" presId="urn:microsoft.com/office/officeart/2005/8/layout/vList6"/>
    <dgm:cxn modelId="{81B06CE0-D3D3-40F2-9C81-01C4AD12B0F2}" srcId="{DCA4FA55-E93A-42B0-8664-889BCE4ED2C9}" destId="{770FC595-F0C5-401B-8B4B-C289157AD197}" srcOrd="0" destOrd="0" parTransId="{3938C9C2-6ECA-4ACD-8B8D-4EC4B9021891}" sibTransId="{395F3A8C-9DC6-4590-94E6-E16D2E430D5A}"/>
    <dgm:cxn modelId="{BC2DDD2B-B1D8-4EEF-939C-2E20F4C5BE58}" type="presOf" srcId="{770FC595-F0C5-401B-8B4B-C289157AD197}" destId="{6F5A258F-876C-4A1B-BA6E-FF91163BC4EB}" srcOrd="0" destOrd="0" presId="urn:microsoft.com/office/officeart/2005/8/layout/vList6"/>
    <dgm:cxn modelId="{A8FA46F7-A7DE-4098-BCAD-1D23CE1DBBC2}" type="presOf" srcId="{9B8304D1-D724-46D7-85AE-C5CA27BF653E}" destId="{8AAF6596-9E35-406C-9434-44649FDC44FE}" srcOrd="0" destOrd="0" presId="urn:microsoft.com/office/officeart/2005/8/layout/vList6"/>
    <dgm:cxn modelId="{CC3ECAD2-B3B4-41B6-93A5-D7E2ABDE2285}" type="presParOf" srcId="{114BFE80-5ADA-4758-990D-0F763DDCD62F}" destId="{E7D36D1D-903A-4A97-83EF-D6F191DC44E9}" srcOrd="0" destOrd="0" presId="urn:microsoft.com/office/officeart/2005/8/layout/vList6"/>
    <dgm:cxn modelId="{27BD8C57-A787-41DE-9941-7368E2928F8F}" type="presParOf" srcId="{E7D36D1D-903A-4A97-83EF-D6F191DC44E9}" destId="{6F5A258F-876C-4A1B-BA6E-FF91163BC4EB}" srcOrd="0" destOrd="0" presId="urn:microsoft.com/office/officeart/2005/8/layout/vList6"/>
    <dgm:cxn modelId="{2999A691-C713-4E7A-9810-380C86200EFB}" type="presParOf" srcId="{E7D36D1D-903A-4A97-83EF-D6F191DC44E9}" destId="{DB2923F6-49AA-4685-9FA6-6103EEB10C32}" srcOrd="1" destOrd="0" presId="urn:microsoft.com/office/officeart/2005/8/layout/vList6"/>
    <dgm:cxn modelId="{B50BB307-237F-46FD-A79E-75F7FD8F5CAA}" type="presParOf" srcId="{114BFE80-5ADA-4758-990D-0F763DDCD62F}" destId="{433E7F33-95B2-4BFB-AF8D-6D8A7831607D}" srcOrd="1" destOrd="0" presId="urn:microsoft.com/office/officeart/2005/8/layout/vList6"/>
    <dgm:cxn modelId="{0C6F80D2-5A39-4AD3-AC33-61CDB2B8637B}" type="presParOf" srcId="{114BFE80-5ADA-4758-990D-0F763DDCD62F}" destId="{614A58DF-231F-4B2A-BF44-ECFB550DAB2F}" srcOrd="2" destOrd="0" presId="urn:microsoft.com/office/officeart/2005/8/layout/vList6"/>
    <dgm:cxn modelId="{97E5D075-7495-49B1-88DA-B2CFE05F7B86}" type="presParOf" srcId="{614A58DF-231F-4B2A-BF44-ECFB550DAB2F}" destId="{8AAF6596-9E35-406C-9434-44649FDC44FE}" srcOrd="0" destOrd="0" presId="urn:microsoft.com/office/officeart/2005/8/layout/vList6"/>
    <dgm:cxn modelId="{92EF6EA3-E372-434B-9394-5A539D25421B}" type="presParOf" srcId="{614A58DF-231F-4B2A-BF44-ECFB550DAB2F}" destId="{156BA9CD-36D0-4D3F-80B6-019C59D1A87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9D8E2-589D-45AD-9FF8-81A8E94A0154}" type="doc">
      <dgm:prSet loTypeId="urn:microsoft.com/office/officeart/2005/8/layout/hProcess9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CFA129D5-F151-4473-99E7-94EBD91AB643}">
      <dgm:prSet custT="1"/>
      <dgm:spPr/>
      <dgm:t>
        <a:bodyPr/>
        <a:lstStyle/>
        <a:p>
          <a:pPr rtl="0"/>
          <a:r>
            <a:rPr lang="en-US" sz="1600" b="1" dirty="0" smtClean="0">
              <a:latin typeface="Arial" pitchFamily="34" charset="0"/>
              <a:cs typeface="Arial" pitchFamily="34" charset="0"/>
            </a:rPr>
            <a:t>Image Preprocessing</a:t>
          </a:r>
          <a:endParaRPr lang="vi-VN" sz="1600" b="1" dirty="0">
            <a:latin typeface="Arial" pitchFamily="34" charset="0"/>
            <a:cs typeface="Arial" pitchFamily="34" charset="0"/>
          </a:endParaRPr>
        </a:p>
      </dgm:t>
    </dgm:pt>
    <dgm:pt modelId="{9ED8AEC4-BBEE-4BFB-A797-C458687118A8}" type="parTrans" cxnId="{E46483BD-290E-4B66-AD25-65CC476A14AF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ED0F06F7-651A-486A-822F-74EECB1AF18D}" type="sibTrans" cxnId="{E46483BD-290E-4B66-AD25-65CC476A14AF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08F47A99-581C-420A-897F-4AFCF2510F49}">
      <dgm:prSet custT="1"/>
      <dgm:spPr/>
      <dgm:t>
        <a:bodyPr/>
        <a:lstStyle/>
        <a:p>
          <a:pPr rtl="0"/>
          <a:r>
            <a:rPr lang="en-US" sz="1600" b="1" dirty="0" smtClean="0">
              <a:latin typeface="Arial" pitchFamily="34" charset="0"/>
              <a:cs typeface="Arial" pitchFamily="34" charset="0"/>
            </a:rPr>
            <a:t>Extract Features</a:t>
          </a:r>
          <a:endParaRPr lang="vi-VN" sz="1600" b="1" dirty="0">
            <a:latin typeface="Arial" pitchFamily="34" charset="0"/>
            <a:cs typeface="Arial" pitchFamily="34" charset="0"/>
          </a:endParaRPr>
        </a:p>
      </dgm:t>
    </dgm:pt>
    <dgm:pt modelId="{6E8C3A57-A941-4CBD-BF97-FCC3D65033A1}" type="parTrans" cxnId="{A005C15B-D9F8-4D5B-9E55-0012E32634A0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5CB86277-DFCA-4B1D-BCAB-3173EDE54F00}" type="sibTrans" cxnId="{A005C15B-D9F8-4D5B-9E55-0012E32634A0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8C3685E1-EE7D-4D9A-BFD9-238C79BDC4D2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Recognition by SVM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57B0EC0C-66B0-4541-9041-F3789A085787}" type="parTrans" cxnId="{B8C747A4-2FCF-413A-821D-0469F9B08A13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84EDC186-E405-403E-8E4F-9179EE20E65E}" type="sibTrans" cxnId="{B8C747A4-2FCF-413A-821D-0469F9B08A13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2008B1A9-79F8-42B8-BFE2-0DE53E6410E4}">
      <dgm:prSet custT="1"/>
      <dgm:spPr/>
      <dgm:t>
        <a:bodyPr/>
        <a:lstStyle/>
        <a:p>
          <a:pPr rtl="0"/>
          <a:r>
            <a:rPr lang="en-US" sz="1600" b="1" smtClean="0">
              <a:latin typeface="Arial" pitchFamily="34" charset="0"/>
              <a:cs typeface="Arial" pitchFamily="34" charset="0"/>
            </a:rPr>
            <a:t>Output recognition result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E584C55D-595E-4E3F-82BA-222B9EA888E9}" type="parTrans" cxnId="{AD513EE0-40F3-4739-BE98-CFB1CCD23B7C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15A3AC7C-2D63-4EBC-A5D8-786AF6AF89F8}" type="sibTrans" cxnId="{AD513EE0-40F3-4739-BE98-CFB1CCD23B7C}">
      <dgm:prSet/>
      <dgm:spPr/>
      <dgm:t>
        <a:bodyPr/>
        <a:lstStyle/>
        <a:p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E97FB143-3C80-43E4-A297-ADB182248443}" type="pres">
      <dgm:prSet presAssocID="{02D9D8E2-589D-45AD-9FF8-81A8E94A015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3FEBC72A-8C25-452C-8991-A4445FA09158}" type="pres">
      <dgm:prSet presAssocID="{02D9D8E2-589D-45AD-9FF8-81A8E94A0154}" presName="arrow" presStyleLbl="bgShp" presStyleIdx="0" presStyleCnt="1"/>
      <dgm:spPr/>
    </dgm:pt>
    <dgm:pt modelId="{C4025250-BD02-4FDD-84A9-6C2463D8F333}" type="pres">
      <dgm:prSet presAssocID="{02D9D8E2-589D-45AD-9FF8-81A8E94A0154}" presName="linearProcess" presStyleCnt="0"/>
      <dgm:spPr/>
    </dgm:pt>
    <dgm:pt modelId="{AE9AC7C5-4AAC-4FA6-9797-CCD4EE7CEA6D}" type="pres">
      <dgm:prSet presAssocID="{CFA129D5-F151-4473-99E7-94EBD91AB643}" presName="textNode" presStyleLbl="node1" presStyleIdx="0" presStyleCnt="4" custScaleX="12308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BEAF0BD-304B-45A0-A286-B29D750AB3A1}" type="pres">
      <dgm:prSet presAssocID="{ED0F06F7-651A-486A-822F-74EECB1AF18D}" presName="sibTrans" presStyleCnt="0"/>
      <dgm:spPr/>
    </dgm:pt>
    <dgm:pt modelId="{5F3DFE9A-811B-408A-89D6-53ECE5949608}" type="pres">
      <dgm:prSet presAssocID="{08F47A99-581C-420A-897F-4AFCF2510F4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34020DA-F244-471F-BF97-81F87F54D034}" type="pres">
      <dgm:prSet presAssocID="{5CB86277-DFCA-4B1D-BCAB-3173EDE54F00}" presName="sibTrans" presStyleCnt="0"/>
      <dgm:spPr/>
    </dgm:pt>
    <dgm:pt modelId="{3D808F6B-7395-4A8F-8EE4-34B96390E957}" type="pres">
      <dgm:prSet presAssocID="{8C3685E1-EE7D-4D9A-BFD9-238C79BDC4D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76380C6-AFA1-4387-B83D-E152C15B7550}" type="pres">
      <dgm:prSet presAssocID="{84EDC186-E405-403E-8E4F-9179EE20E65E}" presName="sibTrans" presStyleCnt="0"/>
      <dgm:spPr/>
    </dgm:pt>
    <dgm:pt modelId="{5B4933CF-380A-4917-A1A8-0FF10E825D79}" type="pres">
      <dgm:prSet presAssocID="{2008B1A9-79F8-42B8-BFE2-0DE53E6410E4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E46483BD-290E-4B66-AD25-65CC476A14AF}" srcId="{02D9D8E2-589D-45AD-9FF8-81A8E94A0154}" destId="{CFA129D5-F151-4473-99E7-94EBD91AB643}" srcOrd="0" destOrd="0" parTransId="{9ED8AEC4-BBEE-4BFB-A797-C458687118A8}" sibTransId="{ED0F06F7-651A-486A-822F-74EECB1AF18D}"/>
    <dgm:cxn modelId="{E3A877E5-3F74-4248-B128-624B630EB017}" type="presOf" srcId="{08F47A99-581C-420A-897F-4AFCF2510F49}" destId="{5F3DFE9A-811B-408A-89D6-53ECE5949608}" srcOrd="0" destOrd="0" presId="urn:microsoft.com/office/officeart/2005/8/layout/hProcess9"/>
    <dgm:cxn modelId="{CA0A1200-08CE-4DB7-B097-CE6C67776C10}" type="presOf" srcId="{2008B1A9-79F8-42B8-BFE2-0DE53E6410E4}" destId="{5B4933CF-380A-4917-A1A8-0FF10E825D79}" srcOrd="0" destOrd="0" presId="urn:microsoft.com/office/officeart/2005/8/layout/hProcess9"/>
    <dgm:cxn modelId="{7F987DA5-C3C9-4FF9-A33E-A3F1E396750C}" type="presOf" srcId="{CFA129D5-F151-4473-99E7-94EBD91AB643}" destId="{AE9AC7C5-4AAC-4FA6-9797-CCD4EE7CEA6D}" srcOrd="0" destOrd="0" presId="urn:microsoft.com/office/officeart/2005/8/layout/hProcess9"/>
    <dgm:cxn modelId="{B6480987-71D5-43D1-A722-FDEF422C6F3E}" type="presOf" srcId="{02D9D8E2-589D-45AD-9FF8-81A8E94A0154}" destId="{E97FB143-3C80-43E4-A297-ADB182248443}" srcOrd="0" destOrd="0" presId="urn:microsoft.com/office/officeart/2005/8/layout/hProcess9"/>
    <dgm:cxn modelId="{A37B59F1-227D-47E9-AAB9-C94CE0C34DCD}" type="presOf" srcId="{8C3685E1-EE7D-4D9A-BFD9-238C79BDC4D2}" destId="{3D808F6B-7395-4A8F-8EE4-34B96390E957}" srcOrd="0" destOrd="0" presId="urn:microsoft.com/office/officeart/2005/8/layout/hProcess9"/>
    <dgm:cxn modelId="{AD513EE0-40F3-4739-BE98-CFB1CCD23B7C}" srcId="{02D9D8E2-589D-45AD-9FF8-81A8E94A0154}" destId="{2008B1A9-79F8-42B8-BFE2-0DE53E6410E4}" srcOrd="3" destOrd="0" parTransId="{E584C55D-595E-4E3F-82BA-222B9EA888E9}" sibTransId="{15A3AC7C-2D63-4EBC-A5D8-786AF6AF89F8}"/>
    <dgm:cxn modelId="{B8C747A4-2FCF-413A-821D-0469F9B08A13}" srcId="{02D9D8E2-589D-45AD-9FF8-81A8E94A0154}" destId="{8C3685E1-EE7D-4D9A-BFD9-238C79BDC4D2}" srcOrd="2" destOrd="0" parTransId="{57B0EC0C-66B0-4541-9041-F3789A085787}" sibTransId="{84EDC186-E405-403E-8E4F-9179EE20E65E}"/>
    <dgm:cxn modelId="{A005C15B-D9F8-4D5B-9E55-0012E32634A0}" srcId="{02D9D8E2-589D-45AD-9FF8-81A8E94A0154}" destId="{08F47A99-581C-420A-897F-4AFCF2510F49}" srcOrd="1" destOrd="0" parTransId="{6E8C3A57-A941-4CBD-BF97-FCC3D65033A1}" sibTransId="{5CB86277-DFCA-4B1D-BCAB-3173EDE54F00}"/>
    <dgm:cxn modelId="{C7AB0D24-F043-4A14-96CD-4FA37DDB3DFB}" type="presParOf" srcId="{E97FB143-3C80-43E4-A297-ADB182248443}" destId="{3FEBC72A-8C25-452C-8991-A4445FA09158}" srcOrd="0" destOrd="0" presId="urn:microsoft.com/office/officeart/2005/8/layout/hProcess9"/>
    <dgm:cxn modelId="{005946A1-3858-4D5F-8955-F41190BD9C38}" type="presParOf" srcId="{E97FB143-3C80-43E4-A297-ADB182248443}" destId="{C4025250-BD02-4FDD-84A9-6C2463D8F333}" srcOrd="1" destOrd="0" presId="urn:microsoft.com/office/officeart/2005/8/layout/hProcess9"/>
    <dgm:cxn modelId="{50C47862-FB89-4ECE-90A3-5D93BCF5EF5C}" type="presParOf" srcId="{C4025250-BD02-4FDD-84A9-6C2463D8F333}" destId="{AE9AC7C5-4AAC-4FA6-9797-CCD4EE7CEA6D}" srcOrd="0" destOrd="0" presId="urn:microsoft.com/office/officeart/2005/8/layout/hProcess9"/>
    <dgm:cxn modelId="{A2BB7054-5CF2-43A8-B587-04A219EE7D1D}" type="presParOf" srcId="{C4025250-BD02-4FDD-84A9-6C2463D8F333}" destId="{BBEAF0BD-304B-45A0-A286-B29D750AB3A1}" srcOrd="1" destOrd="0" presId="urn:microsoft.com/office/officeart/2005/8/layout/hProcess9"/>
    <dgm:cxn modelId="{DFF4DC17-1B57-431E-BB45-EACF3DD0F83D}" type="presParOf" srcId="{C4025250-BD02-4FDD-84A9-6C2463D8F333}" destId="{5F3DFE9A-811B-408A-89D6-53ECE5949608}" srcOrd="2" destOrd="0" presId="urn:microsoft.com/office/officeart/2005/8/layout/hProcess9"/>
    <dgm:cxn modelId="{F4011BFE-B0AC-47AB-A0A3-C5F46360A216}" type="presParOf" srcId="{C4025250-BD02-4FDD-84A9-6C2463D8F333}" destId="{834020DA-F244-471F-BF97-81F87F54D034}" srcOrd="3" destOrd="0" presId="urn:microsoft.com/office/officeart/2005/8/layout/hProcess9"/>
    <dgm:cxn modelId="{30035C71-912D-40E7-B7B4-526F4AEA468B}" type="presParOf" srcId="{C4025250-BD02-4FDD-84A9-6C2463D8F333}" destId="{3D808F6B-7395-4A8F-8EE4-34B96390E957}" srcOrd="4" destOrd="0" presId="urn:microsoft.com/office/officeart/2005/8/layout/hProcess9"/>
    <dgm:cxn modelId="{0FE71943-E864-4EC2-9C29-F6FB4D31400B}" type="presParOf" srcId="{C4025250-BD02-4FDD-84A9-6C2463D8F333}" destId="{C76380C6-AFA1-4387-B83D-E152C15B7550}" srcOrd="5" destOrd="0" presId="urn:microsoft.com/office/officeart/2005/8/layout/hProcess9"/>
    <dgm:cxn modelId="{0D0B568B-CF16-43C9-858D-C3100FA7F113}" type="presParOf" srcId="{C4025250-BD02-4FDD-84A9-6C2463D8F333}" destId="{5B4933CF-380A-4917-A1A8-0FF10E825D7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60EDE6-5369-4BE4-97B9-ED054D8963EF}" type="doc">
      <dgm:prSet loTypeId="urn:microsoft.com/office/officeart/2005/8/layout/arrow6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273373BE-1140-419A-8544-436176DD14C7}">
      <dgm:prSet custT="1"/>
      <dgm:spPr/>
      <dgm:t>
        <a:bodyPr/>
        <a:lstStyle/>
        <a:p>
          <a:pPr algn="ctr" rtl="0"/>
          <a:r>
            <a:rPr lang="en-US" sz="2000" b="1" smtClean="0">
              <a:latin typeface="Arial" pitchFamily="34" charset="0"/>
              <a:cs typeface="Arial" pitchFamily="34" charset="0"/>
            </a:rPr>
            <a:t>Show text to LCD screen</a:t>
          </a:r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67EE7586-05AF-4C2B-91E6-399C8DFFBDC2}" type="parTrans" cxnId="{12216688-CA78-4484-8FAB-22F92639C239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966B6545-7D8C-4DB5-8AA3-BD5755223B7E}" type="sibTrans" cxnId="{12216688-CA78-4484-8FAB-22F92639C239}">
      <dgm:prSet custT="1"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CDA566C0-8DC2-45EE-BEF9-5A02C15CA8C1}">
      <dgm:prSet custT="1"/>
      <dgm:spPr/>
      <dgm:t>
        <a:bodyPr/>
        <a:lstStyle/>
        <a:p>
          <a:pPr algn="ctr" rtl="0"/>
          <a:r>
            <a:rPr lang="en-US" sz="2000" b="1" dirty="0" smtClean="0">
              <a:latin typeface="Arial" pitchFamily="34" charset="0"/>
              <a:cs typeface="Arial" pitchFamily="34" charset="0"/>
            </a:rPr>
            <a:t>Vocalize through the speakers </a:t>
          </a:r>
          <a:r>
            <a:rPr lang="en-US" sz="2000" b="1" dirty="0" err="1" smtClean="0">
              <a:latin typeface="Arial" pitchFamily="34" charset="0"/>
              <a:cs typeface="Arial" pitchFamily="34" charset="0"/>
            </a:rPr>
            <a:t>lcd</a:t>
          </a:r>
          <a:endParaRPr lang="vi-VN" sz="2000" b="1" dirty="0">
            <a:latin typeface="Arial" pitchFamily="34" charset="0"/>
            <a:cs typeface="Arial" pitchFamily="34" charset="0"/>
          </a:endParaRPr>
        </a:p>
      </dgm:t>
    </dgm:pt>
    <dgm:pt modelId="{0F127F14-C62F-4748-91C1-AC1015FBA060}" type="parTrans" cxnId="{C3BF675A-1055-4483-A3A3-28059A5EB6FF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25CCC55E-E86A-40CF-B638-23FB8686C4C6}" type="sibTrans" cxnId="{C3BF675A-1055-4483-A3A3-28059A5EB6FF}">
      <dgm:prSet/>
      <dgm:spPr/>
      <dgm:t>
        <a:bodyPr/>
        <a:lstStyle/>
        <a:p>
          <a:endParaRPr lang="vi-VN" sz="2000" b="1">
            <a:latin typeface="Arial" pitchFamily="34" charset="0"/>
            <a:cs typeface="Arial" pitchFamily="34" charset="0"/>
          </a:endParaRPr>
        </a:p>
      </dgm:t>
    </dgm:pt>
    <dgm:pt modelId="{23CE1CD2-4A44-492E-BA5F-F973CCF029F1}" type="pres">
      <dgm:prSet presAssocID="{0460EDE6-5369-4BE4-97B9-ED054D8963EF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F7689FF-6131-48BA-A4AC-E08465CA1BBB}" type="pres">
      <dgm:prSet presAssocID="{0460EDE6-5369-4BE4-97B9-ED054D8963EF}" presName="ribbon" presStyleLbl="node1" presStyleIdx="0" presStyleCnt="1" custLinFactNeighborY="-8424"/>
      <dgm:spPr/>
    </dgm:pt>
    <dgm:pt modelId="{D8EF6A1B-0032-42CE-9875-FCD6E4CB91D6}" type="pres">
      <dgm:prSet presAssocID="{0460EDE6-5369-4BE4-97B9-ED054D8963EF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8F5C8E7-E12B-40C9-A21B-53F0F3C29E8E}" type="pres">
      <dgm:prSet presAssocID="{0460EDE6-5369-4BE4-97B9-ED054D8963EF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C3BF675A-1055-4483-A3A3-28059A5EB6FF}" srcId="{0460EDE6-5369-4BE4-97B9-ED054D8963EF}" destId="{CDA566C0-8DC2-45EE-BEF9-5A02C15CA8C1}" srcOrd="1" destOrd="0" parTransId="{0F127F14-C62F-4748-91C1-AC1015FBA060}" sibTransId="{25CCC55E-E86A-40CF-B638-23FB8686C4C6}"/>
    <dgm:cxn modelId="{41BB3D3C-0D58-409D-8EF6-554045BE5342}" type="presOf" srcId="{273373BE-1140-419A-8544-436176DD14C7}" destId="{D8EF6A1B-0032-42CE-9875-FCD6E4CB91D6}" srcOrd="0" destOrd="0" presId="urn:microsoft.com/office/officeart/2005/8/layout/arrow6"/>
    <dgm:cxn modelId="{0BCF16D8-0DD4-4DC4-B135-95F7A3E97566}" type="presOf" srcId="{0460EDE6-5369-4BE4-97B9-ED054D8963EF}" destId="{23CE1CD2-4A44-492E-BA5F-F973CCF029F1}" srcOrd="0" destOrd="0" presId="urn:microsoft.com/office/officeart/2005/8/layout/arrow6"/>
    <dgm:cxn modelId="{12216688-CA78-4484-8FAB-22F92639C239}" srcId="{0460EDE6-5369-4BE4-97B9-ED054D8963EF}" destId="{273373BE-1140-419A-8544-436176DD14C7}" srcOrd="0" destOrd="0" parTransId="{67EE7586-05AF-4C2B-91E6-399C8DFFBDC2}" sibTransId="{966B6545-7D8C-4DB5-8AA3-BD5755223B7E}"/>
    <dgm:cxn modelId="{EF2EFCDC-9998-45BD-8A7D-F4A4D61ADB5B}" type="presOf" srcId="{CDA566C0-8DC2-45EE-BEF9-5A02C15CA8C1}" destId="{A8F5C8E7-E12B-40C9-A21B-53F0F3C29E8E}" srcOrd="0" destOrd="0" presId="urn:microsoft.com/office/officeart/2005/8/layout/arrow6"/>
    <dgm:cxn modelId="{45998920-DD25-4076-9C63-1790DC507BF0}" type="presParOf" srcId="{23CE1CD2-4A44-492E-BA5F-F973CCF029F1}" destId="{AF7689FF-6131-48BA-A4AC-E08465CA1BBB}" srcOrd="0" destOrd="0" presId="urn:microsoft.com/office/officeart/2005/8/layout/arrow6"/>
    <dgm:cxn modelId="{E7E599BF-1103-42C8-8736-CCE6A63D46CC}" type="presParOf" srcId="{23CE1CD2-4A44-492E-BA5F-F973CCF029F1}" destId="{D8EF6A1B-0032-42CE-9875-FCD6E4CB91D6}" srcOrd="1" destOrd="0" presId="urn:microsoft.com/office/officeart/2005/8/layout/arrow6"/>
    <dgm:cxn modelId="{220DD780-1CBC-45BB-9298-941DCF22172E}" type="presParOf" srcId="{23CE1CD2-4A44-492E-BA5F-F973CCF029F1}" destId="{A8F5C8E7-E12B-40C9-A21B-53F0F3C29E8E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972345-18F6-4B58-8289-A4B1A8B99381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vi-VN"/>
        </a:p>
      </dgm:t>
    </dgm:pt>
    <dgm:pt modelId="{E6A29496-B977-413D-A4F5-D1943F95BEE2}">
      <dgm:prSet custT="1"/>
      <dgm:spPr/>
      <dgm:t>
        <a:bodyPr/>
        <a:lstStyle/>
        <a:p>
          <a:pPr algn="ctr" rtl="0"/>
          <a:r>
            <a:rPr lang="en-US" sz="1800" b="1" dirty="0" smtClean="0">
              <a:latin typeface="Arial" pitchFamily="34" charset="0"/>
              <a:cs typeface="Arial" pitchFamily="34" charset="0"/>
            </a:rPr>
            <a:t>Receiving signals from Notify Battery Capacity Circuit</a:t>
          </a:r>
          <a:endParaRPr lang="vi-VN" sz="1800" b="1" dirty="0">
            <a:latin typeface="Arial" pitchFamily="34" charset="0"/>
            <a:cs typeface="Arial" pitchFamily="34" charset="0"/>
          </a:endParaRPr>
        </a:p>
      </dgm:t>
    </dgm:pt>
    <dgm:pt modelId="{E59EFD2B-2708-4F87-A34D-8E3D22677810}" type="parTrans" cxnId="{2B75EBC5-6F01-4AE3-AE67-9B2FC8CA6604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1FAA6E37-8E57-45B7-8991-FD6C8951E929}" type="sibTrans" cxnId="{2B75EBC5-6F01-4AE3-AE67-9B2FC8CA6604}">
      <dgm:prSet custT="1"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A91329D-E670-4EAE-AEA2-5DB360A04B11}">
      <dgm:prSet custT="1"/>
      <dgm:spPr/>
      <dgm:t>
        <a:bodyPr/>
        <a:lstStyle/>
        <a:p>
          <a:pPr algn="ctr" rtl="0"/>
          <a:r>
            <a:rPr lang="en-US" sz="1800" b="1" smtClean="0">
              <a:latin typeface="Arial" pitchFamily="34" charset="0"/>
              <a:cs typeface="Arial" pitchFamily="34" charset="0"/>
            </a:rPr>
            <a:t>Display battery capacity in LCD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6315DC40-CD43-4C79-815F-719257A9D40C}" type="parTrans" cxnId="{CF01AF23-0C52-4528-9D69-AE15CD27CC4F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BC9D13F-D160-4536-99D1-6DB28B37D498}" type="sibTrans" cxnId="{CF01AF23-0C52-4528-9D69-AE15CD27CC4F}">
      <dgm:prSet custT="1"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45C00707-826B-42BF-9594-7C3327C11666}">
      <dgm:prSet custT="1"/>
      <dgm:spPr/>
      <dgm:t>
        <a:bodyPr/>
        <a:lstStyle/>
        <a:p>
          <a:pPr algn="ctr" rtl="0"/>
          <a:r>
            <a:rPr lang="en-US" sz="1800" b="1" smtClean="0">
              <a:latin typeface="Arial" pitchFamily="34" charset="0"/>
              <a:cs typeface="Arial" pitchFamily="34" charset="0"/>
            </a:rPr>
            <a:t>Show warning when low capacity.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D2BDF2BC-6D4C-4FED-99FE-E39C45442B48}" type="parTrans" cxnId="{D076C5A9-C478-4E96-BD60-BFB716C59CF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1E7E26CF-89CC-4483-AED8-99EC85EAADA4}" type="sibTrans" cxnId="{D076C5A9-C478-4E96-BD60-BFB716C59CF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DF56A33D-1C79-41D4-A65E-456B5D8C7F28}" type="pres">
      <dgm:prSet presAssocID="{B9972345-18F6-4B58-8289-A4B1A8B9938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7EFE5713-3CBC-4213-97A5-60AFB3483A61}" type="pres">
      <dgm:prSet presAssocID="{B9972345-18F6-4B58-8289-A4B1A8B99381}" presName="dummyMaxCanvas" presStyleCnt="0">
        <dgm:presLayoutVars/>
      </dgm:prSet>
      <dgm:spPr/>
    </dgm:pt>
    <dgm:pt modelId="{A9F66C45-67A7-4A8D-BBB9-10EEEBC6B54B}" type="pres">
      <dgm:prSet presAssocID="{B9972345-18F6-4B58-8289-A4B1A8B9938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EFC5339-BDB8-46A4-B49F-2AA739D65251}" type="pres">
      <dgm:prSet presAssocID="{B9972345-18F6-4B58-8289-A4B1A8B9938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6706064-EEFF-4748-9FC2-1CBF2427FCF3}" type="pres">
      <dgm:prSet presAssocID="{B9972345-18F6-4B58-8289-A4B1A8B9938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48C4015-F99A-4FF0-8290-31C35CD9D260}" type="pres">
      <dgm:prSet presAssocID="{B9972345-18F6-4B58-8289-A4B1A8B9938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F412EE8-2BF4-42BA-9E9E-A832DD960127}" type="pres">
      <dgm:prSet presAssocID="{B9972345-18F6-4B58-8289-A4B1A8B9938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E2A46AA-5677-42B9-BA82-81EBF7632589}" type="pres">
      <dgm:prSet presAssocID="{B9972345-18F6-4B58-8289-A4B1A8B9938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E842E9D-6F92-451C-88E1-60F6B3B100C8}" type="pres">
      <dgm:prSet presAssocID="{B9972345-18F6-4B58-8289-A4B1A8B9938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D7DD28E-70DC-44BC-8C02-217D3733ED93}" type="pres">
      <dgm:prSet presAssocID="{B9972345-18F6-4B58-8289-A4B1A8B9938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D076C5A9-C478-4E96-BD60-BFB716C59CF6}" srcId="{B9972345-18F6-4B58-8289-A4B1A8B99381}" destId="{45C00707-826B-42BF-9594-7C3327C11666}" srcOrd="2" destOrd="0" parTransId="{D2BDF2BC-6D4C-4FED-99FE-E39C45442B48}" sibTransId="{1E7E26CF-89CC-4483-AED8-99EC85EAADA4}"/>
    <dgm:cxn modelId="{FC7E5373-AAA0-497D-A25A-0F48A1C12BED}" type="presOf" srcId="{45C00707-826B-42BF-9594-7C3327C11666}" destId="{26706064-EEFF-4748-9FC2-1CBF2427FCF3}" srcOrd="0" destOrd="0" presId="urn:microsoft.com/office/officeart/2005/8/layout/vProcess5"/>
    <dgm:cxn modelId="{B8807A55-655A-4705-BC35-75BEA823276A}" type="presOf" srcId="{B9972345-18F6-4B58-8289-A4B1A8B99381}" destId="{DF56A33D-1C79-41D4-A65E-456B5D8C7F28}" srcOrd="0" destOrd="0" presId="urn:microsoft.com/office/officeart/2005/8/layout/vProcess5"/>
    <dgm:cxn modelId="{3C2939F2-7095-4C56-A767-10083D8778B1}" type="presOf" srcId="{E6A29496-B977-413D-A4F5-D1943F95BEE2}" destId="{A9F66C45-67A7-4A8D-BBB9-10EEEBC6B54B}" srcOrd="0" destOrd="0" presId="urn:microsoft.com/office/officeart/2005/8/layout/vProcess5"/>
    <dgm:cxn modelId="{27496DEF-8BEA-4DA8-ABD4-FB4BA4417AF2}" type="presOf" srcId="{1FAA6E37-8E57-45B7-8991-FD6C8951E929}" destId="{848C4015-F99A-4FF0-8290-31C35CD9D260}" srcOrd="0" destOrd="0" presId="urn:microsoft.com/office/officeart/2005/8/layout/vProcess5"/>
    <dgm:cxn modelId="{28594387-5EEB-41E4-B045-A2947A0290AF}" type="presOf" srcId="{7A91329D-E670-4EAE-AEA2-5DB360A04B11}" destId="{0EFC5339-BDB8-46A4-B49F-2AA739D65251}" srcOrd="0" destOrd="0" presId="urn:microsoft.com/office/officeart/2005/8/layout/vProcess5"/>
    <dgm:cxn modelId="{954666AE-0166-4A76-9B11-F6F5E68E7654}" type="presOf" srcId="{7A91329D-E670-4EAE-AEA2-5DB360A04B11}" destId="{EE842E9D-6F92-451C-88E1-60F6B3B100C8}" srcOrd="1" destOrd="0" presId="urn:microsoft.com/office/officeart/2005/8/layout/vProcess5"/>
    <dgm:cxn modelId="{F826150B-0F5E-4D4D-AEE9-6128D0B576E7}" type="presOf" srcId="{45C00707-826B-42BF-9594-7C3327C11666}" destId="{6D7DD28E-70DC-44BC-8C02-217D3733ED93}" srcOrd="1" destOrd="0" presId="urn:microsoft.com/office/officeart/2005/8/layout/vProcess5"/>
    <dgm:cxn modelId="{CF01AF23-0C52-4528-9D69-AE15CD27CC4F}" srcId="{B9972345-18F6-4B58-8289-A4B1A8B99381}" destId="{7A91329D-E670-4EAE-AEA2-5DB360A04B11}" srcOrd="1" destOrd="0" parTransId="{6315DC40-CD43-4C79-815F-719257A9D40C}" sibTransId="{7BC9D13F-D160-4536-99D1-6DB28B37D498}"/>
    <dgm:cxn modelId="{9976AB74-7620-4C5A-9E8E-5EF8D7419E63}" type="presOf" srcId="{7BC9D13F-D160-4536-99D1-6DB28B37D498}" destId="{1F412EE8-2BF4-42BA-9E9E-A832DD960127}" srcOrd="0" destOrd="0" presId="urn:microsoft.com/office/officeart/2005/8/layout/vProcess5"/>
    <dgm:cxn modelId="{2B75EBC5-6F01-4AE3-AE67-9B2FC8CA6604}" srcId="{B9972345-18F6-4B58-8289-A4B1A8B99381}" destId="{E6A29496-B977-413D-A4F5-D1943F95BEE2}" srcOrd="0" destOrd="0" parTransId="{E59EFD2B-2708-4F87-A34D-8E3D22677810}" sibTransId="{1FAA6E37-8E57-45B7-8991-FD6C8951E929}"/>
    <dgm:cxn modelId="{D7BD32B7-87C7-4F81-9F6F-3E9BEBB93418}" type="presOf" srcId="{E6A29496-B977-413D-A4F5-D1943F95BEE2}" destId="{4E2A46AA-5677-42B9-BA82-81EBF7632589}" srcOrd="1" destOrd="0" presId="urn:microsoft.com/office/officeart/2005/8/layout/vProcess5"/>
    <dgm:cxn modelId="{A2C3DBA1-74B9-4828-9D00-9730BE9086D2}" type="presParOf" srcId="{DF56A33D-1C79-41D4-A65E-456B5D8C7F28}" destId="{7EFE5713-3CBC-4213-97A5-60AFB3483A61}" srcOrd="0" destOrd="0" presId="urn:microsoft.com/office/officeart/2005/8/layout/vProcess5"/>
    <dgm:cxn modelId="{E9A73886-8E23-4B40-99DA-5DC566DF35A8}" type="presParOf" srcId="{DF56A33D-1C79-41D4-A65E-456B5D8C7F28}" destId="{A9F66C45-67A7-4A8D-BBB9-10EEEBC6B54B}" srcOrd="1" destOrd="0" presId="urn:microsoft.com/office/officeart/2005/8/layout/vProcess5"/>
    <dgm:cxn modelId="{97595B80-FC7A-4920-9287-1679544A4ADA}" type="presParOf" srcId="{DF56A33D-1C79-41D4-A65E-456B5D8C7F28}" destId="{0EFC5339-BDB8-46A4-B49F-2AA739D65251}" srcOrd="2" destOrd="0" presId="urn:microsoft.com/office/officeart/2005/8/layout/vProcess5"/>
    <dgm:cxn modelId="{A5DFD5B0-5402-45A9-A3B7-71DA9EE9B8B1}" type="presParOf" srcId="{DF56A33D-1C79-41D4-A65E-456B5D8C7F28}" destId="{26706064-EEFF-4748-9FC2-1CBF2427FCF3}" srcOrd="3" destOrd="0" presId="urn:microsoft.com/office/officeart/2005/8/layout/vProcess5"/>
    <dgm:cxn modelId="{4490CD42-8391-4462-882E-F28038708882}" type="presParOf" srcId="{DF56A33D-1C79-41D4-A65E-456B5D8C7F28}" destId="{848C4015-F99A-4FF0-8290-31C35CD9D260}" srcOrd="4" destOrd="0" presId="urn:microsoft.com/office/officeart/2005/8/layout/vProcess5"/>
    <dgm:cxn modelId="{1CE87507-0E28-48B7-BCF7-7104494DC948}" type="presParOf" srcId="{DF56A33D-1C79-41D4-A65E-456B5D8C7F28}" destId="{1F412EE8-2BF4-42BA-9E9E-A832DD960127}" srcOrd="5" destOrd="0" presId="urn:microsoft.com/office/officeart/2005/8/layout/vProcess5"/>
    <dgm:cxn modelId="{1769E802-FE71-40BA-9A56-47F1DE8EFCA6}" type="presParOf" srcId="{DF56A33D-1C79-41D4-A65E-456B5D8C7F28}" destId="{4E2A46AA-5677-42B9-BA82-81EBF7632589}" srcOrd="6" destOrd="0" presId="urn:microsoft.com/office/officeart/2005/8/layout/vProcess5"/>
    <dgm:cxn modelId="{51A26131-1A87-4AD6-AF99-527478E655EC}" type="presParOf" srcId="{DF56A33D-1C79-41D4-A65E-456B5D8C7F28}" destId="{EE842E9D-6F92-451C-88E1-60F6B3B100C8}" srcOrd="7" destOrd="0" presId="urn:microsoft.com/office/officeart/2005/8/layout/vProcess5"/>
    <dgm:cxn modelId="{B91D35AB-46DB-46B3-8DC6-1DC8D5849D0F}" type="presParOf" srcId="{DF56A33D-1C79-41D4-A65E-456B5D8C7F28}" destId="{6D7DD28E-70DC-44BC-8C02-217D3733ED9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3B5966-30C0-4135-89A7-0462B80E16E8}" type="doc">
      <dgm:prSet loTypeId="urn:microsoft.com/office/officeart/2005/8/layout/arrow4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6341FAE3-DB2B-4999-8632-5366D48C4297}">
      <dgm:prSet custT="1"/>
      <dgm:spPr/>
      <dgm:t>
        <a:bodyPr/>
        <a:lstStyle/>
        <a:p>
          <a:pPr algn="ctr" rtl="0"/>
          <a:r>
            <a:rPr lang="en-US" sz="1600" b="1" smtClean="0">
              <a:latin typeface="Arial" pitchFamily="34" charset="0"/>
              <a:cs typeface="Arial" pitchFamily="34" charset="0"/>
            </a:rPr>
            <a:t>Advantages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30EA4ED9-19E6-49D9-929A-2FCA7878174E}" type="parTrans" cxnId="{74931E69-7264-4560-BFA1-C2D69093ED1D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818FF2A4-87B1-462D-B95F-DEA053A88FDD}" type="sibTrans" cxnId="{74931E69-7264-4560-BFA1-C2D69093ED1D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E06E8688-AE61-47F5-9535-AC33775F3193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Quick and easy communicate for dumb person.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61537135-657A-4B44-BA8B-3FEEC78B5BEE}" type="parTrans" cxnId="{E2668CE2-FA6D-4C84-8029-5857AEC587B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708B27DA-0E8D-449C-A00C-716BC4C1B9DA}" type="sibTrans" cxnId="{E2668CE2-FA6D-4C84-8029-5857AEC587B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56A7A401-8010-496E-AE4B-357C543FB0F6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Train for person who don’t know about mute language.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6CC3DAA0-8EB8-4308-98F8-9C502CA7445E}" type="parTrans" cxnId="{6507E915-16FD-4AC7-819C-3518CFE61FF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48F1B712-06A6-471D-99F7-8C0CAEBCEDE8}" type="sibTrans" cxnId="{6507E915-16FD-4AC7-819C-3518CFE61FF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49BBB03B-1BAB-4099-8100-069ED2245C6F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People get used to the dumb language easily.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2A3145F8-AB33-458F-B2D5-94C8D3358130}" type="parTrans" cxnId="{11D46E64-7050-49E9-97BD-DE09E2ED2C7B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D8B3ECA7-73C6-48A8-B915-FFDE69A2C4AD}" type="sibTrans" cxnId="{11D46E64-7050-49E9-97BD-DE09E2ED2C7B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EA81FA6A-394E-40B1-B67E-6BBE51E3D34B}">
      <dgm:prSet custT="1"/>
      <dgm:spPr/>
      <dgm:t>
        <a:bodyPr/>
        <a:lstStyle/>
        <a:p>
          <a:pPr algn="ctr" rtl="0"/>
          <a:r>
            <a:rPr lang="en-US" sz="1600" b="1" smtClean="0">
              <a:latin typeface="Arial" pitchFamily="34" charset="0"/>
              <a:cs typeface="Arial" pitchFamily="34" charset="0"/>
            </a:rPr>
            <a:t>Disadvantages</a:t>
          </a:r>
          <a:endParaRPr lang="vi-VN" sz="1600" b="1">
            <a:latin typeface="Arial" pitchFamily="34" charset="0"/>
            <a:cs typeface="Arial" pitchFamily="34" charset="0"/>
          </a:endParaRPr>
        </a:p>
      </dgm:t>
    </dgm:pt>
    <dgm:pt modelId="{D39BAE4C-4057-4D82-B553-DD259C7274E2}" type="parTrans" cxnId="{3CF3FF0E-C725-4BD9-B560-D0CBCB3EFCE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D96D3DB1-AC3E-47F3-B7CD-E31B248F9FDA}" type="sibTrans" cxnId="{3CF3FF0E-C725-4BD9-B560-D0CBCB3EFCEF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E1A75B90-5563-4839-9DD5-A11B8A0D3203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This solution needs stable environment (light, background) and some accessories.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50982788-F3AE-41D8-8F36-DB2D2D17A0A8}" type="parTrans" cxnId="{80E2053B-E7B5-4BA1-8E8E-84870C88CF09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72FFBC3A-958D-405B-A6AA-758B9E17CB94}" type="sibTrans" cxnId="{80E2053B-E7B5-4BA1-8E8E-84870C88CF09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CEF925DB-19EF-49C6-9CCC-F14EEF4C326C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This solution can not solve the problem  about hand motion language.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2EBA29A9-3102-400B-A481-7A0EAC80FD04}" type="parTrans" cxnId="{FAB68B3F-D190-4037-AE00-E912C737E497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8C9FA3E9-A17C-4BF2-A8F5-1C072A378F34}" type="sibTrans" cxnId="{FAB68B3F-D190-4037-AE00-E912C737E497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159C553C-AD71-4391-8973-FD90A6D462A4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Standardized for hand sign language.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C9788E17-83CB-4406-AF98-E587E30CECCC}" type="sibTrans" cxnId="{D75B4A65-C917-4D70-A508-B8D058E5044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C4AA4695-C6C8-4163-8D75-3BC883B9FE08}" type="parTrans" cxnId="{D75B4A65-C917-4D70-A508-B8D058E50443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B8F866B1-EB9A-4A83-AE07-760F04AF3204}">
      <dgm:prSet custT="1"/>
      <dgm:spPr/>
      <dgm:t>
        <a:bodyPr/>
        <a:lstStyle/>
        <a:p>
          <a:pPr algn="l" rtl="0"/>
          <a:r>
            <a:rPr lang="en-US" sz="1400" b="0" i="1" smtClean="0">
              <a:latin typeface="Arial" pitchFamily="34" charset="0"/>
              <a:cs typeface="Arial" pitchFamily="34" charset="0"/>
            </a:rPr>
            <a:t>In some cases, this solution does not work really exactly with the hands have weird characterize.</a:t>
          </a:r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BE7171B0-2AB2-4502-A36C-807EB745FA91}" type="sibTrans" cxnId="{B6548EDE-F3A3-4953-9AAA-265A46188E25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2DA29526-FB57-470F-ACC8-56DEE78CEE87}" type="parTrans" cxnId="{B6548EDE-F3A3-4953-9AAA-265A46188E25}">
      <dgm:prSet/>
      <dgm:spPr/>
      <dgm:t>
        <a:bodyPr/>
        <a:lstStyle/>
        <a:p>
          <a:pPr algn="l"/>
          <a:endParaRPr lang="vi-VN" sz="1400" b="0">
            <a:latin typeface="Arial" pitchFamily="34" charset="0"/>
            <a:cs typeface="Arial" pitchFamily="34" charset="0"/>
          </a:endParaRPr>
        </a:p>
      </dgm:t>
    </dgm:pt>
    <dgm:pt modelId="{313673AB-B0C1-4629-8A32-700C64436E4A}" type="pres">
      <dgm:prSet presAssocID="{233B5966-30C0-4135-89A7-0462B80E16E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2D24C1F6-FF86-422F-BB9D-77A728976D74}" type="pres">
      <dgm:prSet presAssocID="{6341FAE3-DB2B-4999-8632-5366D48C4297}" presName="upArrow" presStyleLbl="node1" presStyleIdx="0" presStyleCnt="2"/>
      <dgm:spPr/>
    </dgm:pt>
    <dgm:pt modelId="{2BF218D0-F35A-4B1B-A493-895C932925D8}" type="pres">
      <dgm:prSet presAssocID="{6341FAE3-DB2B-4999-8632-5366D48C4297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8BC1B3C-9342-4FA7-AF74-592F35E9F93D}" type="pres">
      <dgm:prSet presAssocID="{EA81FA6A-394E-40B1-B67E-6BBE51E3D34B}" presName="downArrow" presStyleLbl="node1" presStyleIdx="1" presStyleCnt="2"/>
      <dgm:spPr/>
    </dgm:pt>
    <dgm:pt modelId="{6AAE9F35-3D05-44D8-8DBA-862DA1779A1D}" type="pres">
      <dgm:prSet presAssocID="{EA81FA6A-394E-40B1-B67E-6BBE51E3D34B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9918F39C-DB96-47CC-98D5-AA787625BE88}" type="presOf" srcId="{159C553C-AD71-4391-8973-FD90A6D462A4}" destId="{2BF218D0-F35A-4B1B-A493-895C932925D8}" srcOrd="0" destOrd="3" presId="urn:microsoft.com/office/officeart/2005/8/layout/arrow4"/>
    <dgm:cxn modelId="{74931E69-7264-4560-BFA1-C2D69093ED1D}" srcId="{233B5966-30C0-4135-89A7-0462B80E16E8}" destId="{6341FAE3-DB2B-4999-8632-5366D48C4297}" srcOrd="0" destOrd="0" parTransId="{30EA4ED9-19E6-49D9-929A-2FCA7878174E}" sibTransId="{818FF2A4-87B1-462D-B95F-DEA053A88FDD}"/>
    <dgm:cxn modelId="{B935FA0B-BEE8-4732-A556-D98D62D2701B}" type="presOf" srcId="{56A7A401-8010-496E-AE4B-357C543FB0F6}" destId="{2BF218D0-F35A-4B1B-A493-895C932925D8}" srcOrd="0" destOrd="2" presId="urn:microsoft.com/office/officeart/2005/8/layout/arrow4"/>
    <dgm:cxn modelId="{E2668CE2-FA6D-4C84-8029-5857AEC587BF}" srcId="{6341FAE3-DB2B-4999-8632-5366D48C4297}" destId="{E06E8688-AE61-47F5-9535-AC33775F3193}" srcOrd="0" destOrd="0" parTransId="{61537135-657A-4B44-BA8B-3FEEC78B5BEE}" sibTransId="{708B27DA-0E8D-449C-A00C-716BC4C1B9DA}"/>
    <dgm:cxn modelId="{6233FF9C-B3CF-4DEC-AB9D-597EA57BFD0B}" type="presOf" srcId="{E06E8688-AE61-47F5-9535-AC33775F3193}" destId="{2BF218D0-F35A-4B1B-A493-895C932925D8}" srcOrd="0" destOrd="1" presId="urn:microsoft.com/office/officeart/2005/8/layout/arrow4"/>
    <dgm:cxn modelId="{AF431341-7C7B-4EA9-9822-2EF08DDE1788}" type="presOf" srcId="{CEF925DB-19EF-49C6-9CCC-F14EEF4C326C}" destId="{6AAE9F35-3D05-44D8-8DBA-862DA1779A1D}" srcOrd="0" destOrd="3" presId="urn:microsoft.com/office/officeart/2005/8/layout/arrow4"/>
    <dgm:cxn modelId="{80E2053B-E7B5-4BA1-8E8E-84870C88CF09}" srcId="{EA81FA6A-394E-40B1-B67E-6BBE51E3D34B}" destId="{E1A75B90-5563-4839-9DD5-A11B8A0D3203}" srcOrd="1" destOrd="0" parTransId="{50982788-F3AE-41D8-8F36-DB2D2D17A0A8}" sibTransId="{72FFBC3A-958D-405B-A6AA-758B9E17CB94}"/>
    <dgm:cxn modelId="{D75B4A65-C917-4D70-A508-B8D058E50443}" srcId="{6341FAE3-DB2B-4999-8632-5366D48C4297}" destId="{159C553C-AD71-4391-8973-FD90A6D462A4}" srcOrd="2" destOrd="0" parTransId="{C4AA4695-C6C8-4163-8D75-3BC883B9FE08}" sibTransId="{C9788E17-83CB-4406-AF98-E587E30CECCC}"/>
    <dgm:cxn modelId="{FAB68B3F-D190-4037-AE00-E912C737E497}" srcId="{EA81FA6A-394E-40B1-B67E-6BBE51E3D34B}" destId="{CEF925DB-19EF-49C6-9CCC-F14EEF4C326C}" srcOrd="2" destOrd="0" parTransId="{2EBA29A9-3102-400B-A481-7A0EAC80FD04}" sibTransId="{8C9FA3E9-A17C-4BF2-A8F5-1C072A378F34}"/>
    <dgm:cxn modelId="{5D9D8A98-DBD5-4B2E-959D-F33D0D464442}" type="presOf" srcId="{6341FAE3-DB2B-4999-8632-5366D48C4297}" destId="{2BF218D0-F35A-4B1B-A493-895C932925D8}" srcOrd="0" destOrd="0" presId="urn:microsoft.com/office/officeart/2005/8/layout/arrow4"/>
    <dgm:cxn modelId="{85F6B219-0F9F-42B4-9C6B-C2A7A6C989FA}" type="presOf" srcId="{233B5966-30C0-4135-89A7-0462B80E16E8}" destId="{313673AB-B0C1-4629-8A32-700C64436E4A}" srcOrd="0" destOrd="0" presId="urn:microsoft.com/office/officeart/2005/8/layout/arrow4"/>
    <dgm:cxn modelId="{B6548EDE-F3A3-4953-9AAA-265A46188E25}" srcId="{EA81FA6A-394E-40B1-B67E-6BBE51E3D34B}" destId="{B8F866B1-EB9A-4A83-AE07-760F04AF3204}" srcOrd="0" destOrd="0" parTransId="{2DA29526-FB57-470F-ACC8-56DEE78CEE87}" sibTransId="{BE7171B0-2AB2-4502-A36C-807EB745FA91}"/>
    <dgm:cxn modelId="{6507E915-16FD-4AC7-819C-3518CFE61FF3}" srcId="{6341FAE3-DB2B-4999-8632-5366D48C4297}" destId="{56A7A401-8010-496E-AE4B-357C543FB0F6}" srcOrd="1" destOrd="0" parTransId="{6CC3DAA0-8EB8-4308-98F8-9C502CA7445E}" sibTransId="{48F1B712-06A6-471D-99F7-8C0CAEBCEDE8}"/>
    <dgm:cxn modelId="{86CCA7B9-F2D7-4C7F-99F4-975D6D64B70A}" type="presOf" srcId="{B8F866B1-EB9A-4A83-AE07-760F04AF3204}" destId="{6AAE9F35-3D05-44D8-8DBA-862DA1779A1D}" srcOrd="0" destOrd="1" presId="urn:microsoft.com/office/officeart/2005/8/layout/arrow4"/>
    <dgm:cxn modelId="{C7612E4E-931D-4832-9B05-149211B17E02}" type="presOf" srcId="{49BBB03B-1BAB-4099-8100-069ED2245C6F}" destId="{2BF218D0-F35A-4B1B-A493-895C932925D8}" srcOrd="0" destOrd="4" presId="urn:microsoft.com/office/officeart/2005/8/layout/arrow4"/>
    <dgm:cxn modelId="{5B3B415D-2700-4114-9E2D-0C60C9E1FA02}" type="presOf" srcId="{EA81FA6A-394E-40B1-B67E-6BBE51E3D34B}" destId="{6AAE9F35-3D05-44D8-8DBA-862DA1779A1D}" srcOrd="0" destOrd="0" presId="urn:microsoft.com/office/officeart/2005/8/layout/arrow4"/>
    <dgm:cxn modelId="{11D46E64-7050-49E9-97BD-DE09E2ED2C7B}" srcId="{6341FAE3-DB2B-4999-8632-5366D48C4297}" destId="{49BBB03B-1BAB-4099-8100-069ED2245C6F}" srcOrd="3" destOrd="0" parTransId="{2A3145F8-AB33-458F-B2D5-94C8D3358130}" sibTransId="{D8B3ECA7-73C6-48A8-B915-FFDE69A2C4AD}"/>
    <dgm:cxn modelId="{E2F5CB17-6FB4-4886-9BA2-C026613ED34D}" type="presOf" srcId="{E1A75B90-5563-4839-9DD5-A11B8A0D3203}" destId="{6AAE9F35-3D05-44D8-8DBA-862DA1779A1D}" srcOrd="0" destOrd="2" presId="urn:microsoft.com/office/officeart/2005/8/layout/arrow4"/>
    <dgm:cxn modelId="{3CF3FF0E-C725-4BD9-B560-D0CBCB3EFCEF}" srcId="{233B5966-30C0-4135-89A7-0462B80E16E8}" destId="{EA81FA6A-394E-40B1-B67E-6BBE51E3D34B}" srcOrd="1" destOrd="0" parTransId="{D39BAE4C-4057-4D82-B553-DD259C7274E2}" sibTransId="{D96D3DB1-AC3E-47F3-B7CD-E31B248F9FDA}"/>
    <dgm:cxn modelId="{D991DC19-278C-4724-B8F5-A5DCF0A33B9B}" type="presParOf" srcId="{313673AB-B0C1-4629-8A32-700C64436E4A}" destId="{2D24C1F6-FF86-422F-BB9D-77A728976D74}" srcOrd="0" destOrd="0" presId="urn:microsoft.com/office/officeart/2005/8/layout/arrow4"/>
    <dgm:cxn modelId="{AE49D76A-9C10-481B-A79A-A5482D263286}" type="presParOf" srcId="{313673AB-B0C1-4629-8A32-700C64436E4A}" destId="{2BF218D0-F35A-4B1B-A493-895C932925D8}" srcOrd="1" destOrd="0" presId="urn:microsoft.com/office/officeart/2005/8/layout/arrow4"/>
    <dgm:cxn modelId="{007B7E72-62A1-4D00-BDBB-97970567EA4E}" type="presParOf" srcId="{313673AB-B0C1-4629-8A32-700C64436E4A}" destId="{88BC1B3C-9342-4FA7-AF74-592F35E9F93D}" srcOrd="2" destOrd="0" presId="urn:microsoft.com/office/officeart/2005/8/layout/arrow4"/>
    <dgm:cxn modelId="{13A28CA3-996D-4E4F-AAF1-F9906B9191E3}" type="presParOf" srcId="{313673AB-B0C1-4629-8A32-700C64436E4A}" destId="{6AAE9F35-3D05-44D8-8DBA-862DA1779A1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D04855-C75B-46CF-8CEF-42392F3B8005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CBF47228-7EDB-43E3-B670-7CF0855B6D1D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Recognize hand signs with motion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22E9912-A3AE-4B1F-882B-D3253084B3EC}" type="parTrans" cxnId="{21A4EE61-797A-4A62-AABB-76FEF653C892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75204937-3468-457B-A368-FFC7D6C1869F}" type="sibTrans" cxnId="{21A4EE61-797A-4A62-AABB-76FEF653C892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33081E94-E418-4A0E-86BC-F090F6079607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Manage hand sign language database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8551BA58-6E9B-4CC2-B958-8E9B50B1AB3A}" type="parTrans" cxnId="{0BBD48FB-1CE9-47C8-8C85-75DC7613ED6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8D6AA6CC-8C5C-42BE-9F70-2EE39A231FE6}" type="sibTrans" cxnId="{0BBD48FB-1CE9-47C8-8C85-75DC7613ED66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155690B7-18DB-43D5-8043-4581491B3522}">
      <dgm:prSet custT="1"/>
      <dgm:spPr/>
      <dgm:t>
        <a:bodyPr/>
        <a:lstStyle/>
        <a:p>
          <a:pPr rtl="0"/>
          <a:r>
            <a:rPr lang="en-US" sz="1800" b="1" smtClean="0">
              <a:latin typeface="Arial" pitchFamily="34" charset="0"/>
              <a:cs typeface="Arial" pitchFamily="34" charset="0"/>
            </a:rPr>
            <a:t>Improve the efficiency of the recognition of many different environments</a:t>
          </a:r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03AB73C2-9659-4856-9A19-5B1730985442}" type="parTrans" cxnId="{09CFEE7C-8833-4CA9-9D6A-372AC47CCF1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BE022E95-3598-4FA5-B1AC-E189526ED126}" type="sibTrans" cxnId="{09CFEE7C-8833-4CA9-9D6A-372AC47CCF1C}">
      <dgm:prSet/>
      <dgm:spPr/>
      <dgm:t>
        <a:bodyPr/>
        <a:lstStyle/>
        <a:p>
          <a:endParaRPr lang="vi-VN" sz="1800" b="1">
            <a:latin typeface="Arial" pitchFamily="34" charset="0"/>
            <a:cs typeface="Arial" pitchFamily="34" charset="0"/>
          </a:endParaRPr>
        </a:p>
      </dgm:t>
    </dgm:pt>
    <dgm:pt modelId="{CFB44783-83CC-46BD-BD4B-7D25E9030075}" type="pres">
      <dgm:prSet presAssocID="{35D04855-C75B-46CF-8CEF-42392F3B800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C6F2BF49-7BCA-49A6-B6D1-C40EC4F520EA}" type="pres">
      <dgm:prSet presAssocID="{CBF47228-7EDB-43E3-B670-7CF0855B6D1D}" presName="comp" presStyleCnt="0"/>
      <dgm:spPr/>
    </dgm:pt>
    <dgm:pt modelId="{6229164B-E826-450D-8048-DA64362AC935}" type="pres">
      <dgm:prSet presAssocID="{CBF47228-7EDB-43E3-B670-7CF0855B6D1D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0F25A1B-287E-4725-80E8-58749ED934F5}" type="pres">
      <dgm:prSet presAssocID="{CBF47228-7EDB-43E3-B670-7CF0855B6D1D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vi-VN"/>
        </a:p>
      </dgm:t>
    </dgm:pt>
    <dgm:pt modelId="{3E30FF41-D0A7-4836-B4A5-9E39EA805BDC}" type="pres">
      <dgm:prSet presAssocID="{75204937-3468-457B-A368-FFC7D6C1869F}" presName="sibTrans" presStyleCnt="0"/>
      <dgm:spPr/>
    </dgm:pt>
    <dgm:pt modelId="{B272D89F-1BE3-472B-A2E5-200EF9119880}" type="pres">
      <dgm:prSet presAssocID="{33081E94-E418-4A0E-86BC-F090F6079607}" presName="comp" presStyleCnt="0"/>
      <dgm:spPr/>
    </dgm:pt>
    <dgm:pt modelId="{9902153C-5E39-408D-98C4-230B0B224EF6}" type="pres">
      <dgm:prSet presAssocID="{33081E94-E418-4A0E-86BC-F090F607960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65210A1-A978-4EA1-BDD4-1800C5ECA1F0}" type="pres">
      <dgm:prSet presAssocID="{33081E94-E418-4A0E-86BC-F090F6079607}" presName="rect1" presStyleLbl="ln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vi-VN"/>
        </a:p>
      </dgm:t>
    </dgm:pt>
    <dgm:pt modelId="{562D7AB4-CA6B-4199-B8CA-D9D43F21000C}" type="pres">
      <dgm:prSet presAssocID="{8D6AA6CC-8C5C-42BE-9F70-2EE39A231FE6}" presName="sibTrans" presStyleCnt="0"/>
      <dgm:spPr/>
    </dgm:pt>
    <dgm:pt modelId="{DEE0A9AC-BB28-4503-9192-DADB7E405577}" type="pres">
      <dgm:prSet presAssocID="{155690B7-18DB-43D5-8043-4581491B3522}" presName="comp" presStyleCnt="0"/>
      <dgm:spPr/>
    </dgm:pt>
    <dgm:pt modelId="{90749DDC-E108-4A5D-8B95-94B8B9FB5FEF}" type="pres">
      <dgm:prSet presAssocID="{155690B7-18DB-43D5-8043-4581491B3522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E923156-698B-4ABA-B091-B27414815C79}" type="pres">
      <dgm:prSet presAssocID="{155690B7-18DB-43D5-8043-4581491B3522}" presName="rect1" presStyleLbl="ln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vi-VN"/>
        </a:p>
      </dgm:t>
    </dgm:pt>
  </dgm:ptLst>
  <dgm:cxnLst>
    <dgm:cxn modelId="{0BBD48FB-1CE9-47C8-8C85-75DC7613ED66}" srcId="{35D04855-C75B-46CF-8CEF-42392F3B8005}" destId="{33081E94-E418-4A0E-86BC-F090F6079607}" srcOrd="1" destOrd="0" parTransId="{8551BA58-6E9B-4CC2-B958-8E9B50B1AB3A}" sibTransId="{8D6AA6CC-8C5C-42BE-9F70-2EE39A231FE6}"/>
    <dgm:cxn modelId="{96ABEF10-6712-4423-89C5-C86A9C01C66C}" type="presOf" srcId="{35D04855-C75B-46CF-8CEF-42392F3B8005}" destId="{CFB44783-83CC-46BD-BD4B-7D25E9030075}" srcOrd="0" destOrd="0" presId="urn:microsoft.com/office/officeart/2008/layout/AlternatingPictureBlocks"/>
    <dgm:cxn modelId="{21A4EE61-797A-4A62-AABB-76FEF653C892}" srcId="{35D04855-C75B-46CF-8CEF-42392F3B8005}" destId="{CBF47228-7EDB-43E3-B670-7CF0855B6D1D}" srcOrd="0" destOrd="0" parTransId="{722E9912-A3AE-4B1F-882B-D3253084B3EC}" sibTransId="{75204937-3468-457B-A368-FFC7D6C1869F}"/>
    <dgm:cxn modelId="{09CFEE7C-8833-4CA9-9D6A-372AC47CCF1C}" srcId="{35D04855-C75B-46CF-8CEF-42392F3B8005}" destId="{155690B7-18DB-43D5-8043-4581491B3522}" srcOrd="2" destOrd="0" parTransId="{03AB73C2-9659-4856-9A19-5B1730985442}" sibTransId="{BE022E95-3598-4FA5-B1AC-E189526ED126}"/>
    <dgm:cxn modelId="{CF753DAC-2F6A-4550-81FF-3D37AB8BF6C0}" type="presOf" srcId="{155690B7-18DB-43D5-8043-4581491B3522}" destId="{90749DDC-E108-4A5D-8B95-94B8B9FB5FEF}" srcOrd="0" destOrd="0" presId="urn:microsoft.com/office/officeart/2008/layout/AlternatingPictureBlocks"/>
    <dgm:cxn modelId="{57735FC0-6C42-4154-8E94-7EE166E5715F}" type="presOf" srcId="{33081E94-E418-4A0E-86BC-F090F6079607}" destId="{9902153C-5E39-408D-98C4-230B0B224EF6}" srcOrd="0" destOrd="0" presId="urn:microsoft.com/office/officeart/2008/layout/AlternatingPictureBlocks"/>
    <dgm:cxn modelId="{FE44CAAE-837E-4755-B706-30AC0F6B38E5}" type="presOf" srcId="{CBF47228-7EDB-43E3-B670-7CF0855B6D1D}" destId="{6229164B-E826-450D-8048-DA64362AC935}" srcOrd="0" destOrd="0" presId="urn:microsoft.com/office/officeart/2008/layout/AlternatingPictureBlocks"/>
    <dgm:cxn modelId="{112E91B1-83A4-4354-914D-FA4F63FE4C40}" type="presParOf" srcId="{CFB44783-83CC-46BD-BD4B-7D25E9030075}" destId="{C6F2BF49-7BCA-49A6-B6D1-C40EC4F520EA}" srcOrd="0" destOrd="0" presId="urn:microsoft.com/office/officeart/2008/layout/AlternatingPictureBlocks"/>
    <dgm:cxn modelId="{475687DF-5338-4F13-907B-D2BD03C982E5}" type="presParOf" srcId="{C6F2BF49-7BCA-49A6-B6D1-C40EC4F520EA}" destId="{6229164B-E826-450D-8048-DA64362AC935}" srcOrd="0" destOrd="0" presId="urn:microsoft.com/office/officeart/2008/layout/AlternatingPictureBlocks"/>
    <dgm:cxn modelId="{A870A62F-9F61-4DBE-94CC-6F2B5831C95E}" type="presParOf" srcId="{C6F2BF49-7BCA-49A6-B6D1-C40EC4F520EA}" destId="{E0F25A1B-287E-4725-80E8-58749ED934F5}" srcOrd="1" destOrd="0" presId="urn:microsoft.com/office/officeart/2008/layout/AlternatingPictureBlocks"/>
    <dgm:cxn modelId="{5D53F1E6-A8B9-4DBA-B652-354B57CA27D1}" type="presParOf" srcId="{CFB44783-83CC-46BD-BD4B-7D25E9030075}" destId="{3E30FF41-D0A7-4836-B4A5-9E39EA805BDC}" srcOrd="1" destOrd="0" presId="urn:microsoft.com/office/officeart/2008/layout/AlternatingPictureBlocks"/>
    <dgm:cxn modelId="{7B6E06BA-6E3E-468A-9E14-70B5B8618C36}" type="presParOf" srcId="{CFB44783-83CC-46BD-BD4B-7D25E9030075}" destId="{B272D89F-1BE3-472B-A2E5-200EF9119880}" srcOrd="2" destOrd="0" presId="urn:microsoft.com/office/officeart/2008/layout/AlternatingPictureBlocks"/>
    <dgm:cxn modelId="{04D7D8DC-18A4-406A-99E4-C0B47FCE2D43}" type="presParOf" srcId="{B272D89F-1BE3-472B-A2E5-200EF9119880}" destId="{9902153C-5E39-408D-98C4-230B0B224EF6}" srcOrd="0" destOrd="0" presId="urn:microsoft.com/office/officeart/2008/layout/AlternatingPictureBlocks"/>
    <dgm:cxn modelId="{1E94C73E-C62F-483E-8DE4-492467BA45EE}" type="presParOf" srcId="{B272D89F-1BE3-472B-A2E5-200EF9119880}" destId="{E65210A1-A978-4EA1-BDD4-1800C5ECA1F0}" srcOrd="1" destOrd="0" presId="urn:microsoft.com/office/officeart/2008/layout/AlternatingPictureBlocks"/>
    <dgm:cxn modelId="{0783871D-6133-4314-846F-F52FA165442F}" type="presParOf" srcId="{CFB44783-83CC-46BD-BD4B-7D25E9030075}" destId="{562D7AB4-CA6B-4199-B8CA-D9D43F21000C}" srcOrd="3" destOrd="0" presId="urn:microsoft.com/office/officeart/2008/layout/AlternatingPictureBlocks"/>
    <dgm:cxn modelId="{DB79F36A-67C3-4AC1-9946-0C8303A2ED50}" type="presParOf" srcId="{CFB44783-83CC-46BD-BD4B-7D25E9030075}" destId="{DEE0A9AC-BB28-4503-9192-DADB7E405577}" srcOrd="4" destOrd="0" presId="urn:microsoft.com/office/officeart/2008/layout/AlternatingPictureBlocks"/>
    <dgm:cxn modelId="{F9379286-B5AC-4A7C-A90E-51E1E0DD043A}" type="presParOf" srcId="{DEE0A9AC-BB28-4503-9192-DADB7E405577}" destId="{90749DDC-E108-4A5D-8B95-94B8B9FB5FEF}" srcOrd="0" destOrd="0" presId="urn:microsoft.com/office/officeart/2008/layout/AlternatingPictureBlocks"/>
    <dgm:cxn modelId="{54FDB2C4-438C-4C82-B9B1-BFDABB81EF97}" type="presParOf" srcId="{DEE0A9AC-BB28-4503-9192-DADB7E405577}" destId="{2E923156-698B-4ABA-B091-B27414815C79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BB576-CACB-48BB-825B-6AD011D37004}">
      <dsp:nvSpPr>
        <dsp:cNvPr id="0" name=""/>
        <dsp:cNvSpPr/>
      </dsp:nvSpPr>
      <dsp:spPr>
        <a:xfrm rot="10800000">
          <a:off x="1360756" y="2724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Scenario problem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479195" y="2724"/>
        <a:ext cx="4813748" cy="473755"/>
      </dsp:txXfrm>
    </dsp:sp>
    <dsp:sp modelId="{F94190FC-874A-4E85-AADD-5F8CC83CB838}">
      <dsp:nvSpPr>
        <dsp:cNvPr id="0" name=""/>
        <dsp:cNvSpPr/>
      </dsp:nvSpPr>
      <dsp:spPr>
        <a:xfrm>
          <a:off x="1123879" y="2724"/>
          <a:ext cx="473755" cy="47375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7EE0E7-F4B3-4D50-882F-B79F2DECBE9A}">
      <dsp:nvSpPr>
        <dsp:cNvPr id="0" name=""/>
        <dsp:cNvSpPr/>
      </dsp:nvSpPr>
      <dsp:spPr>
        <a:xfrm rot="10800000">
          <a:off x="1360756" y="617899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Our solution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479195" y="617899"/>
        <a:ext cx="4813748" cy="473755"/>
      </dsp:txXfrm>
    </dsp:sp>
    <dsp:sp modelId="{79FA76CA-09FA-4D08-9697-7EC5BF71D465}">
      <dsp:nvSpPr>
        <dsp:cNvPr id="0" name=""/>
        <dsp:cNvSpPr/>
      </dsp:nvSpPr>
      <dsp:spPr>
        <a:xfrm>
          <a:off x="1123879" y="617899"/>
          <a:ext cx="473755" cy="47375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DC525A5-1680-47A4-8C00-4E62BBEFAD9F}">
      <dsp:nvSpPr>
        <dsp:cNvPr id="0" name=""/>
        <dsp:cNvSpPr/>
      </dsp:nvSpPr>
      <dsp:spPr>
        <a:xfrm rot="10800000">
          <a:off x="1360756" y="1233073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b="1" kern="1200" smtClean="0">
              <a:latin typeface="Arial" pitchFamily="34" charset="0"/>
              <a:cs typeface="Arial" pitchFamily="34" charset="0"/>
            </a:rPr>
            <a:t>System Features</a:t>
          </a:r>
        </a:p>
      </dsp:txBody>
      <dsp:txXfrm rot="10800000">
        <a:off x="1479195" y="1233073"/>
        <a:ext cx="4813748" cy="473755"/>
      </dsp:txXfrm>
    </dsp:sp>
    <dsp:sp modelId="{D6055207-FD97-494E-BF1F-FBE098CBE6A6}">
      <dsp:nvSpPr>
        <dsp:cNvPr id="0" name=""/>
        <dsp:cNvSpPr/>
      </dsp:nvSpPr>
      <dsp:spPr>
        <a:xfrm>
          <a:off x="1123879" y="1233073"/>
          <a:ext cx="473755" cy="47375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F3DF574-C646-44CB-8D54-420C55743A5E}">
      <dsp:nvSpPr>
        <dsp:cNvPr id="0" name=""/>
        <dsp:cNvSpPr/>
      </dsp:nvSpPr>
      <dsp:spPr>
        <a:xfrm rot="10800000">
          <a:off x="1360756" y="1848247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System Architectural Design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479195" y="1848247"/>
        <a:ext cx="4813748" cy="473755"/>
      </dsp:txXfrm>
    </dsp:sp>
    <dsp:sp modelId="{FC17C6C1-823C-45D0-AC93-26E00B47F6F6}">
      <dsp:nvSpPr>
        <dsp:cNvPr id="0" name=""/>
        <dsp:cNvSpPr/>
      </dsp:nvSpPr>
      <dsp:spPr>
        <a:xfrm>
          <a:off x="1123879" y="1848247"/>
          <a:ext cx="473755" cy="47375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430197-F9FB-44BB-AED1-B3EA3097CE1C}">
      <dsp:nvSpPr>
        <dsp:cNvPr id="0" name=""/>
        <dsp:cNvSpPr/>
      </dsp:nvSpPr>
      <dsp:spPr>
        <a:xfrm rot="10800000">
          <a:off x="1360756" y="2463422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System processes</a:t>
          </a:r>
          <a:endParaRPr lang="vi-VN" sz="1600" b="1" kern="1200">
            <a:latin typeface="Arial" pitchFamily="34" charset="0"/>
            <a:cs typeface="Arial" pitchFamily="34" charset="0"/>
          </a:endParaRPr>
        </a:p>
      </dsp:txBody>
      <dsp:txXfrm rot="10800000">
        <a:off x="1479195" y="2463422"/>
        <a:ext cx="4813748" cy="473755"/>
      </dsp:txXfrm>
    </dsp:sp>
    <dsp:sp modelId="{6F17C944-F750-4A69-8EC6-B7BD99B81A06}">
      <dsp:nvSpPr>
        <dsp:cNvPr id="0" name=""/>
        <dsp:cNvSpPr/>
      </dsp:nvSpPr>
      <dsp:spPr>
        <a:xfrm>
          <a:off x="1123879" y="2463422"/>
          <a:ext cx="473755" cy="47375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BB65C2F-5EAE-43F7-B99C-2FEF21194B2B}">
      <dsp:nvSpPr>
        <dsp:cNvPr id="0" name=""/>
        <dsp:cNvSpPr/>
      </dsp:nvSpPr>
      <dsp:spPr>
        <a:xfrm rot="10800000">
          <a:off x="1360756" y="3078596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Recognition experiment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479195" y="3078596"/>
        <a:ext cx="4813748" cy="473755"/>
      </dsp:txXfrm>
    </dsp:sp>
    <dsp:sp modelId="{991E1615-074D-4118-83F8-360685368088}">
      <dsp:nvSpPr>
        <dsp:cNvPr id="0" name=""/>
        <dsp:cNvSpPr/>
      </dsp:nvSpPr>
      <dsp:spPr>
        <a:xfrm>
          <a:off x="1123879" y="3078596"/>
          <a:ext cx="473755" cy="473755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2BF34C5-EB9B-44B2-A1B9-B0AA4CE1E0AF}">
      <dsp:nvSpPr>
        <dsp:cNvPr id="0" name=""/>
        <dsp:cNvSpPr/>
      </dsp:nvSpPr>
      <dsp:spPr>
        <a:xfrm rot="10800000">
          <a:off x="1360756" y="3693771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Advantages and Disadvantages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479195" y="3693771"/>
        <a:ext cx="4813748" cy="473755"/>
      </dsp:txXfrm>
    </dsp:sp>
    <dsp:sp modelId="{C5C9A921-01A4-41C8-9978-EB34CB4A04FD}">
      <dsp:nvSpPr>
        <dsp:cNvPr id="0" name=""/>
        <dsp:cNvSpPr/>
      </dsp:nvSpPr>
      <dsp:spPr>
        <a:xfrm>
          <a:off x="1123879" y="3693771"/>
          <a:ext cx="473755" cy="473755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F70A5E-3F26-41D8-8E3D-06BC2BE3F336}">
      <dsp:nvSpPr>
        <dsp:cNvPr id="0" name=""/>
        <dsp:cNvSpPr/>
      </dsp:nvSpPr>
      <dsp:spPr>
        <a:xfrm rot="10800000">
          <a:off x="1360756" y="4308945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Future plan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479195" y="4308945"/>
        <a:ext cx="4813748" cy="473755"/>
      </dsp:txXfrm>
    </dsp:sp>
    <dsp:sp modelId="{9914CE0B-730F-4378-BD8E-6E69BD8851E1}">
      <dsp:nvSpPr>
        <dsp:cNvPr id="0" name=""/>
        <dsp:cNvSpPr/>
      </dsp:nvSpPr>
      <dsp:spPr>
        <a:xfrm>
          <a:off x="1123879" y="4308945"/>
          <a:ext cx="473755" cy="473755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F2734B-C931-4754-913C-6F3EB88A8D32}">
      <dsp:nvSpPr>
        <dsp:cNvPr id="0" name=""/>
        <dsp:cNvSpPr/>
      </dsp:nvSpPr>
      <dsp:spPr>
        <a:xfrm rot="10800000">
          <a:off x="1360756" y="4924120"/>
          <a:ext cx="4932187" cy="47375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913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Arial" pitchFamily="34" charset="0"/>
              <a:cs typeface="Arial" pitchFamily="34" charset="0"/>
            </a:rPr>
            <a:t>Features and Demo</a:t>
          </a:r>
          <a:endParaRPr lang="vi-VN" sz="1600" kern="1200">
            <a:latin typeface="Arial" pitchFamily="34" charset="0"/>
            <a:cs typeface="Arial" pitchFamily="34" charset="0"/>
          </a:endParaRPr>
        </a:p>
      </dsp:txBody>
      <dsp:txXfrm rot="10800000">
        <a:off x="1479195" y="4924120"/>
        <a:ext cx="4813748" cy="473755"/>
      </dsp:txXfrm>
    </dsp:sp>
    <dsp:sp modelId="{FE4186C3-CD34-479B-9D10-D1DFA030922C}">
      <dsp:nvSpPr>
        <dsp:cNvPr id="0" name=""/>
        <dsp:cNvSpPr/>
      </dsp:nvSpPr>
      <dsp:spPr>
        <a:xfrm>
          <a:off x="1123879" y="4924120"/>
          <a:ext cx="473755" cy="473755"/>
        </a:xfrm>
        <a:prstGeom prst="ellipse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23F6-49AA-4685-9FA6-6103EEB10C32}">
      <dsp:nvSpPr>
        <dsp:cNvPr id="0" name=""/>
        <dsp:cNvSpPr/>
      </dsp:nvSpPr>
      <dsp:spPr>
        <a:xfrm>
          <a:off x="2625228" y="506"/>
          <a:ext cx="3937843" cy="19746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A258F-876C-4A1B-BA6E-FF91163BC4EB}">
      <dsp:nvSpPr>
        <dsp:cNvPr id="0" name=""/>
        <dsp:cNvSpPr/>
      </dsp:nvSpPr>
      <dsp:spPr>
        <a:xfrm>
          <a:off x="0" y="506"/>
          <a:ext cx="2625228" cy="19746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 pitchFamily="34" charset="0"/>
              <a:cs typeface="Arial" pitchFamily="34" charset="0"/>
            </a:rPr>
            <a:t>Hand Sign Recognition Process</a:t>
          </a:r>
          <a:endParaRPr lang="vi-VN" sz="2400" b="1" kern="1200" dirty="0">
            <a:latin typeface="Arial" pitchFamily="34" charset="0"/>
            <a:cs typeface="Arial" pitchFamily="34" charset="0"/>
          </a:endParaRPr>
        </a:p>
      </dsp:txBody>
      <dsp:txXfrm>
        <a:off x="96396" y="96902"/>
        <a:ext cx="2432436" cy="1781899"/>
      </dsp:txXfrm>
    </dsp:sp>
    <dsp:sp modelId="{156BA9CD-36D0-4D3F-80B6-019C59D1A878}">
      <dsp:nvSpPr>
        <dsp:cNvPr id="0" name=""/>
        <dsp:cNvSpPr/>
      </dsp:nvSpPr>
      <dsp:spPr>
        <a:xfrm>
          <a:off x="2625228" y="2172667"/>
          <a:ext cx="3937843" cy="197469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F6596-9E35-406C-9434-44649FDC44FE}">
      <dsp:nvSpPr>
        <dsp:cNvPr id="0" name=""/>
        <dsp:cNvSpPr/>
      </dsp:nvSpPr>
      <dsp:spPr>
        <a:xfrm>
          <a:off x="0" y="2172667"/>
          <a:ext cx="2625228" cy="19746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latin typeface="Arial" pitchFamily="34" charset="0"/>
              <a:cs typeface="Arial" pitchFamily="34" charset="0"/>
            </a:rPr>
            <a:t>Battery Capacity Notify Process</a:t>
          </a:r>
          <a:endParaRPr lang="vi-VN" sz="2400" b="1" kern="1200">
            <a:latin typeface="Arial" pitchFamily="34" charset="0"/>
            <a:cs typeface="Arial" pitchFamily="34" charset="0"/>
          </a:endParaRPr>
        </a:p>
      </dsp:txBody>
      <dsp:txXfrm>
        <a:off x="96396" y="2269063"/>
        <a:ext cx="2432436" cy="1781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FD62-82D5-48AF-A195-98BDF6F979A8}" type="datetimeFigureOut">
              <a:rPr lang="vi-VN" smtClean="0"/>
              <a:t>12/08/2015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F9FF-5975-43D5-BDB6-F4EBED2650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852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274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 :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smtClean="0"/>
              <a:t>lí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984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F9FF-5975-43D5-BDB6-F4EBED2650B5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06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3" Type="http://schemas.openxmlformats.org/officeDocument/2006/relationships/image" Target="../media/image50.jpg"/><Relationship Id="rId7" Type="http://schemas.openxmlformats.org/officeDocument/2006/relationships/image" Target="../media/image5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jpg"/><Relationship Id="rId11" Type="http://schemas.openxmlformats.org/officeDocument/2006/relationships/image" Target="../media/image57.jpg"/><Relationship Id="rId5" Type="http://schemas.openxmlformats.org/officeDocument/2006/relationships/image" Target="../media/image49.jpg"/><Relationship Id="rId10" Type="http://schemas.openxmlformats.org/officeDocument/2006/relationships/image" Target="../media/image56.jpg"/><Relationship Id="rId4" Type="http://schemas.openxmlformats.org/officeDocument/2006/relationships/image" Target="../media/image51.jpg"/><Relationship Id="rId9" Type="http://schemas.openxmlformats.org/officeDocument/2006/relationships/image" Target="../media/image5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7" Type="http://schemas.openxmlformats.org/officeDocument/2006/relationships/image" Target="../media/image6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jpg"/><Relationship Id="rId4" Type="http://schemas.openxmlformats.org/officeDocument/2006/relationships/image" Target="../media/image4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795370" y="387892"/>
            <a:ext cx="1946900" cy="830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5</a:t>
            </a:r>
            <a:endParaRPr lang="en-US" sz="20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3744" y="2252462"/>
            <a:ext cx="4312096" cy="4312096"/>
            <a:chOff x="543744" y="2252462"/>
            <a:chExt cx="4312096" cy="4312096"/>
          </a:xfrm>
        </p:grpSpPr>
        <p:sp>
          <p:nvSpPr>
            <p:cNvPr id="9" name="Oval 8"/>
            <p:cNvSpPr/>
            <p:nvPr/>
          </p:nvSpPr>
          <p:spPr>
            <a:xfrm>
              <a:off x="543744" y="2252462"/>
              <a:ext cx="4312096" cy="4312096"/>
            </a:xfrm>
            <a:prstGeom prst="ellipse">
              <a:avLst/>
            </a:pr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719572" y="2428290"/>
              <a:ext cx="3960440" cy="3960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64631" y="3933056"/>
            <a:ext cx="36724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VIETNAMESE SIGN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smtClean="0">
                <a:solidFill>
                  <a:srgbClr val="DE535A"/>
                </a:solidFill>
                <a:latin typeface="Arial" pitchFamily="34" charset="0"/>
                <a:cs typeface="Arial" pitchFamily="34" charset="0"/>
              </a:rPr>
              <a:t>LANGUAGE RECOGNITION     </a:t>
            </a:r>
            <a:endParaRPr kumimoji="0" lang="en-US" altLang="ko-KR" sz="2800" b="1" dirty="0">
              <a:solidFill>
                <a:srgbClr val="DE535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56650" y="3292694"/>
            <a:ext cx="36724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DE535A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CAPSTONE PROJECT</a:t>
            </a:r>
            <a:endParaRPr lang="en-US" altLang="ko-KR" sz="2000" b="1" dirty="0" smtClean="0">
              <a:solidFill>
                <a:srgbClr val="DE535A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System Architectural Design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304" y="1196752"/>
            <a:ext cx="6563072" cy="460648"/>
          </a:xfrm>
        </p:spPr>
        <p:txBody>
          <a:bodyPr/>
          <a:lstStyle/>
          <a:p>
            <a:pPr algn="ctr"/>
            <a:r>
              <a:rPr lang="en-US" b="1" smtClean="0">
                <a:latin typeface="Arial" pitchFamily="34" charset="0"/>
                <a:cs typeface="Arial" pitchFamily="34" charset="0"/>
              </a:rPr>
              <a:t>Portable System</a:t>
            </a:r>
            <a:endParaRPr lang="vi-VN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Pi_2_Model_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65" y="3731477"/>
            <a:ext cx="1584176" cy="831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Picture 4" descr="C:\Users\Flyc\Desktop\sku_338633_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82" y="1338624"/>
            <a:ext cx="1551559" cy="155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74438" y="4797152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smtClean="0">
                <a:latin typeface="Arial" pitchFamily="34" charset="0"/>
                <a:cs typeface="Arial" pitchFamily="34" charset="0"/>
              </a:rPr>
              <a:t>Power supply 5V - 2A</a:t>
            </a:r>
            <a:endParaRPr lang="vi-VN" sz="1200" b="1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7654" y="2866769"/>
            <a:ext cx="2287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smtClean="0">
                <a:latin typeface="Arial" pitchFamily="34" charset="0"/>
                <a:cs typeface="Arial" pitchFamily="34" charset="0"/>
              </a:rPr>
              <a:t>Power supply 5~12V - 2A</a:t>
            </a:r>
            <a:endParaRPr lang="vi-VN" sz="1200" b="1" i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http://www.hobbyking.co.uk/hobbyking/store/catalog/T2200-3-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36154"/>
            <a:ext cx="1857101" cy="1431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Content Placeholder 3"/>
          <p:cNvSpPr>
            <a:spLocks noGrp="1"/>
          </p:cNvSpPr>
          <p:nvPr>
            <p:ph idx="10"/>
          </p:nvPr>
        </p:nvSpPr>
        <p:spPr>
          <a:xfrm>
            <a:off x="1482074" y="3731477"/>
            <a:ext cx="3233942" cy="1063003"/>
          </a:xfrm>
        </p:spPr>
        <p:txBody>
          <a:bodyPr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vi-VN" sz="1200" b="1" i="1"/>
              <a:t>Minimum Capacity: </a:t>
            </a:r>
            <a:r>
              <a:rPr lang="vi-VN" sz="1200" b="1" i="1" smtClean="0"/>
              <a:t>2200mAh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vi-VN" sz="1200" b="1" i="1" smtClean="0"/>
              <a:t>Configuration</a:t>
            </a:r>
            <a:r>
              <a:rPr lang="vi-VN" sz="1200" b="1" i="1"/>
              <a:t>: 3S1P / 11.1v / </a:t>
            </a:r>
            <a:r>
              <a:rPr lang="vi-VN" sz="1200" b="1" i="1" smtClean="0"/>
              <a:t>3Cell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vi-VN" sz="1200" b="1" i="1" smtClean="0"/>
              <a:t>Constant </a:t>
            </a:r>
            <a:r>
              <a:rPr lang="vi-VN" sz="1200" b="1" i="1"/>
              <a:t>Discharge: </a:t>
            </a:r>
            <a:r>
              <a:rPr lang="vi-VN" sz="1200" b="1" i="1" smtClean="0"/>
              <a:t>20C</a:t>
            </a:r>
            <a:endParaRPr lang="vi-VN" sz="1200" b="1" i="1"/>
          </a:p>
          <a:p>
            <a:pPr marL="171450" indent="-171450">
              <a:buFont typeface="Arial" pitchFamily="34" charset="0"/>
              <a:buChar char="•"/>
            </a:pPr>
            <a:r>
              <a:rPr lang="vi-VN" sz="1200" b="1" i="1" smtClean="0"/>
              <a:t>Peak </a:t>
            </a:r>
            <a:r>
              <a:rPr lang="vi-VN" sz="1200" b="1" i="1"/>
              <a:t>Discharge (10sec): </a:t>
            </a:r>
            <a:r>
              <a:rPr lang="vi-VN" sz="1200" b="1" i="1" smtClean="0"/>
              <a:t>30C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761" y="4597278"/>
            <a:ext cx="1453945" cy="1013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7" name="TextBox 16"/>
          <p:cNvSpPr txBox="1"/>
          <p:nvPr/>
        </p:nvSpPr>
        <p:spPr>
          <a:xfrm rot="20599412">
            <a:off x="5535990" y="406440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mtClean="0">
                <a:latin typeface="Arial" pitchFamily="34" charset="0"/>
                <a:cs typeface="Arial" pitchFamily="34" charset="0"/>
              </a:rPr>
              <a:t>Micro USB</a:t>
            </a:r>
            <a:endParaRPr lang="vi-VN" sz="1200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59832" y="5949280"/>
            <a:ext cx="48467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b="1" i="1">
                <a:latin typeface="Arial" pitchFamily="34" charset="0"/>
                <a:cs typeface="Arial" pitchFamily="34" charset="0"/>
              </a:rPr>
              <a:t>UNI-REG board allows changing voltages from 7-23V AC (or 9-32V DC) to 5V, 4V, 3.3V, 2.7V or 1.8V.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i="1">
                <a:latin typeface="Arial" pitchFamily="34" charset="0"/>
                <a:cs typeface="Arial" pitchFamily="34" charset="0"/>
              </a:rPr>
              <a:t>Circuit Board using LM2576 - Step-Down Voltage Regulator.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i="1">
                <a:latin typeface="Arial" pitchFamily="34" charset="0"/>
                <a:cs typeface="Arial" pitchFamily="34" charset="0"/>
              </a:rPr>
              <a:t>On-board screw-terminals are available for easy connection.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59731" y="3573016"/>
            <a:ext cx="164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latin typeface="Arial" pitchFamily="34" charset="0"/>
                <a:cs typeface="Arial" pitchFamily="34" charset="0"/>
              </a:rPr>
              <a:t>Lipo Battery</a:t>
            </a:r>
            <a:endParaRPr lang="vi-VN" sz="1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39952" y="5694950"/>
            <a:ext cx="2553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b="1">
                <a:latin typeface="Arial" pitchFamily="34" charset="0"/>
                <a:cs typeface="Arial" pitchFamily="34" charset="0"/>
              </a:rPr>
              <a:t>LM2576ADJ - 3A UNI REG Board</a:t>
            </a:r>
            <a:endParaRPr lang="en-US" altLang="en-US" sz="1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139952" y="2036154"/>
            <a:ext cx="2775163" cy="60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39952" y="3356992"/>
            <a:ext cx="100811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24128" y="4147093"/>
            <a:ext cx="1190987" cy="38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1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Architectural Design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Portable 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System</a:t>
            </a:r>
            <a:endParaRPr lang="vi-VN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Pi_2_Model_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32770"/>
            <a:ext cx="1584176" cy="831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Picture 2" descr="http://www.hobbyking.co.uk/hobbyking/store/catalog/T2200-3-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1857101" cy="1431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" name="Picture 2" descr="C:\Users\seven7up\Downloads\11739639_10207172870070457_752226048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77012" y="4044068"/>
            <a:ext cx="1494166" cy="1992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Rectangle 7"/>
          <p:cNvSpPr/>
          <p:nvPr/>
        </p:nvSpPr>
        <p:spPr>
          <a:xfrm>
            <a:off x="3138095" y="595378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b="1">
                <a:latin typeface="Arial" pitchFamily="34" charset="0"/>
                <a:cs typeface="Arial" pitchFamily="34" charset="0"/>
              </a:rPr>
              <a:t>Circuit display the battery capacity via LED</a:t>
            </a:r>
            <a:endParaRPr lang="en-US" altLang="en-US" sz="12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95936" y="3645024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16216" y="3429000"/>
            <a:ext cx="86409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016296">
            <a:off x="6289639" y="3655804"/>
            <a:ext cx="1104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mtClean="0">
                <a:latin typeface="Arial" pitchFamily="34" charset="0"/>
                <a:cs typeface="Arial" pitchFamily="34" charset="0"/>
              </a:rPr>
              <a:t>GPIO Port</a:t>
            </a:r>
            <a:endParaRPr lang="vi-VN" sz="1200" i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Architectural Design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latin typeface="Arial" pitchFamily="34" charset="0"/>
                <a:cs typeface="Arial" pitchFamily="34" charset="0"/>
              </a:rPr>
              <a:t>Circuit display the battery capacity via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LED</a:t>
            </a:r>
            <a:endParaRPr lang="en-US" altLang="en-US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even7up\Downloads\11739639_10207172870070457_752226048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58859" y="1697928"/>
            <a:ext cx="2177523" cy="2903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Content Placeholder 3"/>
          <p:cNvSpPr>
            <a:spLocks noGrp="1"/>
          </p:cNvSpPr>
          <p:nvPr>
            <p:ph idx="10"/>
          </p:nvPr>
        </p:nvSpPr>
        <p:spPr>
          <a:xfrm>
            <a:off x="1619672" y="4581128"/>
            <a:ext cx="7344816" cy="1728192"/>
          </a:xfrm>
        </p:spPr>
        <p:txBody>
          <a:bodyPr anchor="ctr"/>
          <a:lstStyle/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Arial"/>
              <a:buChar char="✓"/>
            </a:pPr>
            <a:r>
              <a:rPr lang="en-US" sz="1800" b="1" i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LT084</a:t>
            </a:r>
          </a:p>
          <a:p>
            <a:pPr marL="285750" lvl="0" indent="-285750">
              <a:spcBef>
                <a:spcPts val="360"/>
              </a:spcBef>
              <a:buClr>
                <a:srgbClr val="3F3F3F"/>
              </a:buClr>
              <a:buSzPct val="100000"/>
              <a:buFont typeface="Arial"/>
              <a:buChar char="✓"/>
            </a:pPr>
            <a:r>
              <a:rPr lang="en-US" sz="1800" b="1" i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1 diode zener 5.1v (1N4733)</a:t>
            </a:r>
            <a:endParaRPr lang="en-US" sz="1800" b="1" i="1">
              <a:solidFill>
                <a:srgbClr val="3F3F3F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3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Overview components (Cont)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196752"/>
            <a:ext cx="6563072" cy="460648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b="1">
                <a:latin typeface="Arial" pitchFamily="34" charset="0"/>
                <a:cs typeface="Arial" pitchFamily="34" charset="0"/>
              </a:rPr>
              <a:t>Connection </a:t>
            </a:r>
            <a:r>
              <a:rPr lang="en-US" sz="2400" b="1">
                <a:solidFill>
                  <a:srgbClr val="102C33"/>
                </a:solidFill>
                <a:latin typeface="Arial" pitchFamily="34" charset="0"/>
                <a:cs typeface="Arial" pitchFamily="34" charset="0"/>
              </a:rPr>
              <a:t>components </a:t>
            </a:r>
          </a:p>
        </p:txBody>
      </p:sp>
      <p:pic>
        <p:nvPicPr>
          <p:cNvPr id="5" name="Shape 1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688" y="1798332"/>
            <a:ext cx="2790174" cy="335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5816" y="2924944"/>
            <a:ext cx="6008000" cy="38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915816" y="2852936"/>
            <a:ext cx="417646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15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25000"/>
                  </a:schemeClr>
                </a:solidFill>
              </a:rPr>
              <a:t>System </a:t>
            </a:r>
            <a:r>
              <a:rPr lang="en-US" smtClean="0">
                <a:solidFill>
                  <a:schemeClr val="accent5">
                    <a:lumMod val="25000"/>
                  </a:schemeClr>
                </a:solidFill>
              </a:rPr>
              <a:t>overview</a:t>
            </a:r>
            <a:endParaRPr lang="vi-VN"/>
          </a:p>
        </p:txBody>
      </p:sp>
      <p:pic>
        <p:nvPicPr>
          <p:cNvPr id="4098" name="Picture 2" descr="C:\Users\Flyc\Desktop\Icon\24_find_search_magnifier_game_design_flat_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43346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720" y="1190741"/>
            <a:ext cx="6064433" cy="4273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1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102C33"/>
                </a:solidFill>
              </a:rPr>
              <a:t>System Processes</a:t>
            </a:r>
            <a:endParaRPr lang="vi-V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576423583"/>
              </p:ext>
            </p:extLst>
          </p:nvPr>
        </p:nvGraphicFramePr>
        <p:xfrm>
          <a:off x="2123728" y="1412776"/>
          <a:ext cx="6563072" cy="414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Flyc\Desktop\Icon\1_badge_award_game_design_flat_ico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34" y="5517232"/>
            <a:ext cx="1189171" cy="11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4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2051720" y="1472541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Common Recognition Problem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13176" y="2301181"/>
            <a:ext cx="1440160" cy="70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f(x)</a:t>
            </a:r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1907704" y="2301181"/>
            <a:ext cx="1440160" cy="703874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2" name="Parallelogram 21"/>
          <p:cNvSpPr/>
          <p:nvPr/>
        </p:nvSpPr>
        <p:spPr>
          <a:xfrm>
            <a:off x="7380312" y="2301181"/>
            <a:ext cx="1440160" cy="703874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2"/>
            <a:endCxn id="20" idx="1"/>
          </p:cNvCxnSpPr>
          <p:nvPr/>
        </p:nvCxnSpPr>
        <p:spPr>
          <a:xfrm>
            <a:off x="3259880" y="2653118"/>
            <a:ext cx="1353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2" idx="5"/>
          </p:cNvCxnSpPr>
          <p:nvPr/>
        </p:nvCxnSpPr>
        <p:spPr>
          <a:xfrm>
            <a:off x="6053336" y="2653118"/>
            <a:ext cx="1414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27450" y="3059668"/>
            <a:ext cx="401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Ideal Action Classification Formula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13176" y="4005064"/>
            <a:ext cx="1440160" cy="703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g(x)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77604" y="353155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≈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75506" y="4719752"/>
            <a:ext cx="3909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Hypothesis Classification </a:t>
            </a:r>
            <a:r>
              <a:rPr lang="en-US" b="1" dirty="0">
                <a:solidFill>
                  <a:srgbClr val="0070C0"/>
                </a:solidFill>
              </a:rPr>
              <a:t>Formula</a:t>
            </a:r>
          </a:p>
        </p:txBody>
      </p:sp>
      <p:cxnSp>
        <p:nvCxnSpPr>
          <p:cNvPr id="36" name="Elbow Connector 35"/>
          <p:cNvCxnSpPr>
            <a:stCxn id="21" idx="4"/>
            <a:endCxn id="30" idx="1"/>
          </p:cNvCxnSpPr>
          <p:nvPr/>
        </p:nvCxnSpPr>
        <p:spPr>
          <a:xfrm rot="16200000" flipH="1">
            <a:off x="2944507" y="2688332"/>
            <a:ext cx="1351946" cy="19853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0" idx="3"/>
            <a:endCxn id="22" idx="4"/>
          </p:cNvCxnSpPr>
          <p:nvPr/>
        </p:nvCxnSpPr>
        <p:spPr>
          <a:xfrm flipV="1">
            <a:off x="6053336" y="3005055"/>
            <a:ext cx="2047056" cy="13519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33888" y="5779422"/>
            <a:ext cx="658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Machine Learning, Support Vector Machine</a:t>
            </a:r>
            <a:endParaRPr lang="en-US" sz="2400" b="1" dirty="0"/>
          </a:p>
        </p:txBody>
      </p:sp>
      <p:cxnSp>
        <p:nvCxnSpPr>
          <p:cNvPr id="41" name="Straight Arrow Connector 40"/>
          <p:cNvCxnSpPr>
            <a:stCxn id="39" idx="0"/>
          </p:cNvCxnSpPr>
          <p:nvPr/>
        </p:nvCxnSpPr>
        <p:spPr>
          <a:xfrm flipV="1">
            <a:off x="5324340" y="4904418"/>
            <a:ext cx="8916" cy="875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54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9" grpId="0"/>
      <p:bldP spid="30" grpId="0" animBg="1"/>
      <p:bldP spid="31" grpId="0"/>
      <p:bldP spid="32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1609070" y="1248565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77053" y="3356992"/>
            <a:ext cx="3600400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TRAINING SAMPLES</a:t>
            </a:r>
          </a:p>
          <a:p>
            <a:pPr algn="ctr"/>
            <a:r>
              <a:rPr lang="en-US" dirty="0" smtClean="0"/>
              <a:t>(X-</a:t>
            </a:r>
            <a:r>
              <a:rPr lang="en-US" dirty="0" err="1" smtClean="0"/>
              <a:t>1,Y</a:t>
            </a:r>
            <a:r>
              <a:rPr lang="en-US" dirty="0" smtClean="0"/>
              <a:t>-1),(X-</a:t>
            </a:r>
            <a:r>
              <a:rPr lang="en-US" dirty="0" err="1" smtClean="0"/>
              <a:t>2,Y</a:t>
            </a:r>
            <a:r>
              <a:rPr lang="en-US" dirty="0" smtClean="0"/>
              <a:t>-2), …, (X-</a:t>
            </a:r>
            <a:r>
              <a:rPr lang="en-US" dirty="0" err="1" smtClean="0"/>
              <a:t>N,Y</a:t>
            </a:r>
            <a:r>
              <a:rPr lang="en-US" dirty="0" smtClean="0"/>
              <a:t>-N)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41149" y="4797152"/>
            <a:ext cx="1872208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 MODEL </a:t>
            </a:r>
          </a:p>
          <a:p>
            <a:pPr algn="ctr"/>
            <a:r>
              <a:rPr lang="en-US" dirty="0" err="1" smtClean="0"/>
              <a:t>SVM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7053" y="1933188"/>
            <a:ext cx="3600400" cy="84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FUNCTION</a:t>
            </a:r>
          </a:p>
          <a:p>
            <a:pPr algn="ctr"/>
            <a:r>
              <a:rPr lang="en-US" dirty="0" smtClean="0"/>
              <a:t>f(x): X -&gt; Y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>
            <a:off x="3477253" y="278092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3477253" y="429309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90606" y="5193196"/>
            <a:ext cx="4032448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CLASSIFICATION FORMULA</a:t>
            </a:r>
          </a:p>
          <a:p>
            <a:pPr algn="ctr"/>
            <a:r>
              <a:rPr lang="en-US" dirty="0" smtClean="0"/>
              <a:t>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≈</a:t>
            </a:r>
            <a:r>
              <a:rPr lang="en-US" altLang="en-US" dirty="0" smtClean="0">
                <a:solidFill>
                  <a:schemeClr val="bg1"/>
                </a:solidFill>
                <a:sym typeface="Times New Roman" pitchFamily="18" charset="0"/>
              </a:rPr>
              <a:t> </a:t>
            </a:r>
            <a:r>
              <a:rPr lang="en-US" altLang="en-US" dirty="0">
                <a:sym typeface="Times New Roman" pitchFamily="18" charset="0"/>
              </a:rPr>
              <a:t>f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stCxn id="5" idx="6"/>
            <a:endCxn id="14" idx="1"/>
          </p:cNvCxnSpPr>
          <p:nvPr/>
        </p:nvCxnSpPr>
        <p:spPr>
          <a:xfrm>
            <a:off x="4413357" y="5697252"/>
            <a:ext cx="4772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51300" y="2274185"/>
            <a:ext cx="359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IMPORTANT</a:t>
            </a:r>
            <a:endParaRPr lang="en-US" sz="44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4" idx="3"/>
            <a:endCxn id="17" idx="2"/>
          </p:cNvCxnSpPr>
          <p:nvPr/>
        </p:nvCxnSpPr>
        <p:spPr>
          <a:xfrm flipV="1">
            <a:off x="5277453" y="3043626"/>
            <a:ext cx="2070197" cy="781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18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4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1609070" y="1248565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Support Vector Machine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51720" y="2204864"/>
            <a:ext cx="6523687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TRAINING SAMPLES</a:t>
            </a:r>
          </a:p>
          <a:p>
            <a:pPr algn="ctr"/>
            <a:r>
              <a:rPr lang="en-US" dirty="0" smtClean="0"/>
              <a:t>(X-</a:t>
            </a:r>
            <a:r>
              <a:rPr lang="en-US" dirty="0" err="1" smtClean="0"/>
              <a:t>1,Y</a:t>
            </a:r>
            <a:r>
              <a:rPr lang="en-US" dirty="0" smtClean="0"/>
              <a:t>-1),(X-</a:t>
            </a:r>
            <a:r>
              <a:rPr lang="en-US" dirty="0" err="1" smtClean="0"/>
              <a:t>2,Y</a:t>
            </a:r>
            <a:r>
              <a:rPr lang="en-US" dirty="0" smtClean="0"/>
              <a:t>-2), …, (X-</a:t>
            </a:r>
            <a:r>
              <a:rPr lang="en-US" dirty="0" err="1" smtClean="0"/>
              <a:t>N,Y</a:t>
            </a:r>
            <a:r>
              <a:rPr lang="en-US" dirty="0" smtClean="0"/>
              <a:t>-N)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19" y="4293096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79" y="43148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16" y="4300247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804248" y="4221088"/>
            <a:ext cx="1202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K</a:t>
            </a:r>
            <a:endParaRPr lang="en-US" sz="60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91880" y="2852936"/>
            <a:ext cx="137533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13563" y="2852936"/>
            <a:ext cx="1922733" cy="1447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79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1609070" y="1248565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Features Extraction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070" y="3212976"/>
            <a:ext cx="7211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Zoning features </a:t>
            </a:r>
          </a:p>
          <a:p>
            <a:r>
              <a:rPr lang="en-US" dirty="0" smtClean="0"/>
              <a:t>-  The density of black pixels for every single zone which is divided in an image frame.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For example: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4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5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955" y="450912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Introduction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568" y="4149080"/>
            <a:ext cx="8229600" cy="892696"/>
          </a:xfrm>
        </p:spPr>
        <p:txBody>
          <a:bodyPr/>
          <a:lstStyle/>
          <a:p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Supervisor :  </a:t>
            </a:r>
          </a:p>
          <a:p>
            <a:r>
              <a:rPr lang="en-US" sz="2400" b="1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       Mr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. Đỗ Đức Minh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Quân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683568" y="1556792"/>
            <a:ext cx="8229600" cy="2376264"/>
          </a:xfrm>
        </p:spPr>
        <p:txBody>
          <a:bodyPr/>
          <a:lstStyle/>
          <a:p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Group member :  </a:t>
            </a: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Hữu Kỳ Long – 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leader</a:t>
            </a:r>
            <a:endParaRPr lang="vi-VN" sz="2400" b="1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Đình Tân – 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member</a:t>
            </a:r>
            <a:endParaRPr lang="vi-VN" sz="2400" b="1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Nguyễn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Xuân Ý – Team member </a:t>
            </a:r>
            <a:endParaRPr lang="en-US" sz="2400" b="1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            Lê </a:t>
            </a:r>
            <a:r>
              <a:rPr lang="en-US" sz="2400" b="1">
                <a:latin typeface="Arial" pitchFamily="34" charset="0"/>
                <a:cs typeface="Arial" pitchFamily="34" charset="0"/>
              </a:rPr>
              <a:t>Phương Bình – Team </a:t>
            </a:r>
            <a:r>
              <a:rPr lang="en-US" sz="2400" b="1" smtClean="0">
                <a:latin typeface="Arial" pitchFamily="34" charset="0"/>
                <a:cs typeface="Arial" pitchFamily="34" charset="0"/>
              </a:rPr>
              <a:t>member</a:t>
            </a:r>
            <a:endParaRPr lang="vi-VN" sz="24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Flyc\Desktop\Icon\audience_research_crowd_group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61048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070" y="1486992"/>
            <a:ext cx="7211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Zoning features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39" y="1948657"/>
            <a:ext cx="985950" cy="9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896" y="1917347"/>
            <a:ext cx="985950" cy="9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98" y="1917348"/>
            <a:ext cx="1017260" cy="10172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12" y="3356992"/>
            <a:ext cx="1018477" cy="1018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896" y="3385719"/>
            <a:ext cx="989750" cy="989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98" y="3385719"/>
            <a:ext cx="1080120" cy="10801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12" y="4980882"/>
            <a:ext cx="1080120" cy="1080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68" y="4980882"/>
            <a:ext cx="1080120" cy="10801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15" y="4980882"/>
            <a:ext cx="1048475" cy="10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1609070" y="1248565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Features Extraction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070" y="3212976"/>
            <a:ext cx="7211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Ratio between height and width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4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5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136306"/>
            <a:ext cx="2016224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253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1609070" y="1248565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Features Extraction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070" y="3212976"/>
            <a:ext cx="7211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Ratio between radius of hand palm and height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4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5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2" y="3774732"/>
            <a:ext cx="2329408" cy="2329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1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1609070" y="1248565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Features Extraction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070" y="3212976"/>
            <a:ext cx="721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Degree features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4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51" y="198691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96" y="3873988"/>
            <a:ext cx="2691045" cy="23615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1403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2051720" y="1472541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Convert to binary image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492" y="23574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64" y="2334207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35740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80" y="4365104"/>
            <a:ext cx="1969368" cy="1969368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4" idx="0"/>
            <a:endCxn id="3" idx="2"/>
          </p:cNvCxnSpPr>
          <p:nvPr/>
        </p:nvCxnSpPr>
        <p:spPr>
          <a:xfrm flipH="1" flipV="1">
            <a:off x="4132692" y="3271800"/>
            <a:ext cx="1229672" cy="1093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  <a:endCxn id="5" idx="2"/>
          </p:cNvCxnSpPr>
          <p:nvPr/>
        </p:nvCxnSpPr>
        <p:spPr>
          <a:xfrm flipV="1">
            <a:off x="5362364" y="3248607"/>
            <a:ext cx="0" cy="1116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0"/>
            <a:endCxn id="7" idx="2"/>
          </p:cNvCxnSpPr>
          <p:nvPr/>
        </p:nvCxnSpPr>
        <p:spPr>
          <a:xfrm flipV="1">
            <a:off x="5362364" y="3271800"/>
            <a:ext cx="1251012" cy="1093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7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2051720" y="1472541"/>
            <a:ext cx="6563072" cy="460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3F3F"/>
              </a:buClr>
              <a:buSzPct val="25000"/>
              <a:buFont typeface="Arial"/>
              <a:buNone/>
            </a:pPr>
            <a:r>
              <a:rPr lang="en-US" sz="24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Background color Subtraction</a:t>
            </a:r>
            <a:endParaRPr lang="en-US" sz="24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72" y="2132856"/>
            <a:ext cx="2399928" cy="1799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132856"/>
            <a:ext cx="2400267" cy="18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891" y="4840914"/>
            <a:ext cx="1344724" cy="1344724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3" idx="3"/>
            <a:endCxn id="5" idx="1"/>
          </p:cNvCxnSpPr>
          <p:nvPr/>
        </p:nvCxnSpPr>
        <p:spPr>
          <a:xfrm>
            <a:off x="4572000" y="3032829"/>
            <a:ext cx="1080120" cy="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6852253" y="3933056"/>
            <a:ext cx="1" cy="907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119675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rgbClr val="102C33"/>
                </a:solidFill>
              </a:rPr>
              <a:t>Hand Sign </a:t>
            </a:r>
            <a:r>
              <a:rPr lang="en-US" smtClean="0">
                <a:solidFill>
                  <a:srgbClr val="102C33"/>
                </a:solidFill>
              </a:rPr>
              <a:t/>
            </a:r>
            <a:br>
              <a:rPr lang="en-US" smtClean="0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</a:t>
            </a:r>
            <a:r>
              <a:rPr lang="en-US" smtClean="0">
                <a:solidFill>
                  <a:srgbClr val="102C33"/>
                </a:solidFill>
              </a:rPr>
              <a:t>               Recognition </a:t>
            </a:r>
            <a:r>
              <a:rPr lang="en-US">
                <a:solidFill>
                  <a:srgbClr val="102C33"/>
                </a:solidFill>
              </a:rPr>
              <a:t>Process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468493660"/>
              </p:ext>
            </p:extLst>
          </p:nvPr>
        </p:nvGraphicFramePr>
        <p:xfrm>
          <a:off x="2051720" y="1700808"/>
          <a:ext cx="6563072" cy="414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146" name="Picture 2" descr="C:\Users\Flyc\Desktop\Icon\16_lifebuoy_rescue_game_design_flat_icon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63317"/>
            <a:ext cx="1176412" cy="117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6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069514"/>
          </a:xfrm>
        </p:spPr>
        <p:txBody>
          <a:bodyPr/>
          <a:lstStyle/>
          <a:p>
            <a:r>
              <a:rPr lang="en-US">
                <a:solidFill>
                  <a:srgbClr val="102C33"/>
                </a:solidFill>
              </a:rPr>
              <a:t>Hand Sign </a:t>
            </a:r>
            <a:br>
              <a:rPr lang="en-US">
                <a:solidFill>
                  <a:srgbClr val="102C33"/>
                </a:solidFill>
              </a:rPr>
            </a:br>
            <a:r>
              <a:rPr lang="en-US">
                <a:solidFill>
                  <a:srgbClr val="102C33"/>
                </a:solidFill>
              </a:rPr>
              <a:t>                Recognition Process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1484784"/>
            <a:ext cx="6563072" cy="460648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en-US" sz="2400" b="1">
                <a:solidFill>
                  <a:srgbClr val="3F3F3F"/>
                </a:solidFill>
              </a:rPr>
              <a:t>Output Recognition Result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91435004"/>
              </p:ext>
            </p:extLst>
          </p:nvPr>
        </p:nvGraphicFramePr>
        <p:xfrm>
          <a:off x="2123728" y="1988840"/>
          <a:ext cx="662473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314" name="Picture 2" descr="C:\Users\Flyc\Desktop\Icon\20_mobile_responsive_design_flat_ico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5172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0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296144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vi-VN" smtClean="0">
                <a:solidFill>
                  <a:srgbClr val="3F3F3F"/>
                </a:solidFill>
              </a:rPr>
              <a:t>Battery </a:t>
            </a:r>
            <a:r>
              <a:rPr lang="vi-VN">
                <a:solidFill>
                  <a:srgbClr val="3F3F3F"/>
                </a:solidFill>
              </a:rPr>
              <a:t>Capacity </a:t>
            </a:r>
            <a:r>
              <a:rPr lang="vi-VN" smtClean="0">
                <a:solidFill>
                  <a:srgbClr val="3F3F3F"/>
                </a:solidFill>
              </a:rPr>
              <a:t/>
            </a:r>
            <a:br>
              <a:rPr lang="vi-VN" smtClean="0">
                <a:solidFill>
                  <a:srgbClr val="3F3F3F"/>
                </a:solidFill>
              </a:rPr>
            </a:br>
            <a:r>
              <a:rPr lang="vi-VN">
                <a:solidFill>
                  <a:srgbClr val="3F3F3F"/>
                </a:solidFill>
              </a:rPr>
              <a:t> </a:t>
            </a:r>
            <a:r>
              <a:rPr lang="vi-VN" smtClean="0">
                <a:solidFill>
                  <a:srgbClr val="3F3F3F"/>
                </a:solidFill>
              </a:rPr>
              <a:t>                         Notify </a:t>
            </a:r>
            <a:r>
              <a:rPr lang="vi-VN">
                <a:solidFill>
                  <a:srgbClr val="3F3F3F"/>
                </a:solidFill>
              </a:rPr>
              <a:t>Process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802318840"/>
              </p:ext>
            </p:extLst>
          </p:nvPr>
        </p:nvGraphicFramePr>
        <p:xfrm>
          <a:off x="1835696" y="1916832"/>
          <a:ext cx="7056784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4624"/>
            <a:ext cx="7524328" cy="1296144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vi-VN" smtClean="0">
                <a:solidFill>
                  <a:srgbClr val="3F3F3F"/>
                </a:solidFill>
              </a:rPr>
              <a:t>Battery </a:t>
            </a:r>
            <a:r>
              <a:rPr lang="vi-VN">
                <a:solidFill>
                  <a:srgbClr val="3F3F3F"/>
                </a:solidFill>
              </a:rPr>
              <a:t>Capacity </a:t>
            </a:r>
            <a:r>
              <a:rPr lang="vi-VN" smtClean="0">
                <a:solidFill>
                  <a:srgbClr val="3F3F3F"/>
                </a:solidFill>
              </a:rPr>
              <a:t/>
            </a:r>
            <a:br>
              <a:rPr lang="vi-VN" smtClean="0">
                <a:solidFill>
                  <a:srgbClr val="3F3F3F"/>
                </a:solidFill>
              </a:rPr>
            </a:br>
            <a:r>
              <a:rPr lang="vi-VN">
                <a:solidFill>
                  <a:srgbClr val="3F3F3F"/>
                </a:solidFill>
              </a:rPr>
              <a:t> </a:t>
            </a:r>
            <a:r>
              <a:rPr lang="vi-VN" smtClean="0">
                <a:solidFill>
                  <a:srgbClr val="3F3F3F"/>
                </a:solidFill>
              </a:rPr>
              <a:t>                         Notify </a:t>
            </a:r>
            <a:r>
              <a:rPr lang="vi-VN">
                <a:solidFill>
                  <a:srgbClr val="3F3F3F"/>
                </a:solidFill>
              </a:rPr>
              <a:t>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35696" y="1516142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latin typeface="Arial" pitchFamily="34" charset="0"/>
                <a:cs typeface="Arial" pitchFamily="34" charset="0"/>
              </a:rPr>
              <a:t>Receiving signals from Notify Battery Capacity Circuit</a:t>
            </a:r>
            <a:endParaRPr lang="vi-VN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2276872"/>
            <a:ext cx="301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bcm2385</a:t>
            </a:r>
            <a:r>
              <a:rPr lang="en-US" dirty="0" smtClean="0"/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every 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Outline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969471393"/>
              </p:ext>
            </p:extLst>
          </p:nvPr>
        </p:nvGraphicFramePr>
        <p:xfrm>
          <a:off x="1619672" y="1196752"/>
          <a:ext cx="7416824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F3F3F"/>
                </a:solidFill>
              </a:rPr>
              <a:t>Recognition experiment</a:t>
            </a:r>
            <a:endParaRPr lang="vi-VN"/>
          </a:p>
        </p:txBody>
      </p:sp>
      <p:pic>
        <p:nvPicPr>
          <p:cNvPr id="8194" name="Picture 2" descr="C:\Users\Flyc\Desktop\Icon\Icons-10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5631898"/>
            <a:ext cx="854770" cy="110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680" y="1124744"/>
            <a:ext cx="574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Training sample: </a:t>
            </a:r>
            <a:r>
              <a:rPr lang="en-US" dirty="0" smtClean="0"/>
              <a:t>100 samples of each hand signs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Test sample: </a:t>
            </a:r>
            <a:r>
              <a:rPr lang="en-US" dirty="0" smtClean="0"/>
              <a:t>10 samples of each hand signs</a:t>
            </a:r>
            <a:r>
              <a:rPr lang="en-US" b="1" dirty="0" smtClean="0"/>
              <a:t>`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34588"/>
              </p:ext>
            </p:extLst>
          </p:nvPr>
        </p:nvGraphicFramePr>
        <p:xfrm>
          <a:off x="1715951" y="1916832"/>
          <a:ext cx="3432113" cy="4680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6687"/>
                <a:gridCol w="2475426"/>
              </a:tblGrid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Percent Of Accuracy</a:t>
                      </a:r>
                      <a:endParaRPr lang="en-US" sz="900" b="1" i="0" u="none" strike="noStrike" dirty="0">
                        <a:solidFill>
                          <a:srgbClr val="212121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Q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backhand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SAC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HUYEN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RAU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  <a:tr h="156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Total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98%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84" marR="7184" marT="7184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75098"/>
              </p:ext>
            </p:extLst>
          </p:nvPr>
        </p:nvGraphicFramePr>
        <p:xfrm>
          <a:off x="5436096" y="1988840"/>
          <a:ext cx="3235696" cy="2736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9231"/>
                <a:gridCol w="772155"/>
                <a:gridCol w="772155"/>
                <a:gridCol w="772155"/>
              </a:tblGrid>
              <a:tr h="248755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Result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smtClean="0">
                          <a:effectLst/>
                        </a:rPr>
                        <a:t>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FAIL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FAIL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FAIL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FAIL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/>
                </a:tc>
              </a:tr>
              <a:tr h="248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FAIL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7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3F3F3F"/>
                </a:solidFill>
              </a:rPr>
              <a:t>Advantages and Disadvantages</a:t>
            </a:r>
            <a:endParaRPr lang="vi-VN" sz="360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022709997"/>
              </p:ext>
            </p:extLst>
          </p:nvPr>
        </p:nvGraphicFramePr>
        <p:xfrm>
          <a:off x="1691680" y="980728"/>
          <a:ext cx="7272808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Future </a:t>
            </a:r>
            <a:r>
              <a:rPr lang="en-US" smtClean="0"/>
              <a:t>plan</a:t>
            </a:r>
            <a:endParaRPr lang="vi-V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999676690"/>
              </p:ext>
            </p:extLst>
          </p:nvPr>
        </p:nvGraphicFramePr>
        <p:xfrm>
          <a:off x="1835696" y="1196752"/>
          <a:ext cx="712879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03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 smtClean="0"/>
              <a:t>Demo</a:t>
            </a:r>
            <a:endParaRPr lang="vi-VN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72816"/>
            <a:ext cx="6965992" cy="35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 smtClean="0"/>
              <a:t>Demo</a:t>
            </a:r>
            <a:endParaRPr lang="vi-VN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00807"/>
            <a:ext cx="6543523" cy="33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 smtClean="0"/>
              <a:t>Demo</a:t>
            </a:r>
            <a:endParaRPr lang="vi-VN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70614"/>
            <a:ext cx="6912768" cy="353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 smtClean="0"/>
              <a:t>Demo</a:t>
            </a:r>
            <a:endParaRPr lang="vi-VN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88840"/>
            <a:ext cx="6768752" cy="34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08920"/>
            <a:ext cx="7524328" cy="1069514"/>
          </a:xfrm>
        </p:spPr>
        <p:txBody>
          <a:bodyPr/>
          <a:lstStyle/>
          <a:p>
            <a:pPr algn="ctr"/>
            <a:r>
              <a:rPr lang="en-US" sz="6000" dirty="0" smtClean="0"/>
              <a:t>Thank You</a:t>
            </a:r>
            <a:br>
              <a:rPr lang="en-US" sz="6000" dirty="0" smtClean="0"/>
            </a:br>
            <a:r>
              <a:rPr lang="en-US" sz="6000" dirty="0" smtClean="0"/>
              <a:t>Q &amp; 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533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Scenario </a:t>
            </a:r>
            <a:r>
              <a:rPr lang="en-US" smtClean="0"/>
              <a:t>problem</a:t>
            </a:r>
            <a:endParaRPr lang="vi-VN"/>
          </a:p>
        </p:txBody>
      </p:sp>
      <p:pic>
        <p:nvPicPr>
          <p:cNvPr id="1026" name="Picture 2" descr="C:\Users\Flyc\Desktop\communication-project-manag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1" y="1186154"/>
            <a:ext cx="1872208" cy="156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6637" y="2852936"/>
            <a:ext cx="3059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50" b="1" i="1" smtClean="0"/>
              <a:t>Communication </a:t>
            </a:r>
            <a:r>
              <a:rPr lang="vi-VN" sz="1050" b="1" i="1"/>
              <a:t>is extremely important</a:t>
            </a:r>
          </a:p>
        </p:txBody>
      </p:sp>
      <p:pic>
        <p:nvPicPr>
          <p:cNvPr id="1027" name="Picture 3" descr="C:\Users\Flyc\Desktop\communication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40766"/>
            <a:ext cx="2137635" cy="140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60797" y="2843402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50" b="1" i="1" smtClean="0"/>
              <a:t>Dumb Person</a:t>
            </a:r>
            <a:endParaRPr lang="vi-VN" sz="1050" b="1" i="1"/>
          </a:p>
        </p:txBody>
      </p:sp>
      <p:pic>
        <p:nvPicPr>
          <p:cNvPr id="1029" name="Picture 5" descr="C:\Users\Flyc\Desktop\1290154190984988247_574_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13" y="3114546"/>
            <a:ext cx="1184127" cy="156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27984" y="4842172"/>
            <a:ext cx="1184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50" b="1" i="1" smtClean="0"/>
              <a:t>Hand sign</a:t>
            </a:r>
            <a:endParaRPr lang="vi-VN" sz="1050" b="1" i="1"/>
          </a:p>
        </p:txBody>
      </p:sp>
      <p:pic>
        <p:nvPicPr>
          <p:cNvPr id="1030" name="Picture 6" descr="C:\Users\Flyc\Desktop\Become-an-ASL-Interpreter-in-San-Die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0" y="4972977"/>
            <a:ext cx="1867021" cy="124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Flyc\Desktop\image00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40" y="4509548"/>
            <a:ext cx="1366003" cy="17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Flyc\Desktop\c1dbbfee-5626-48f1-bcbe-e37ceeeecf4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734" y="4318505"/>
            <a:ext cx="1320039" cy="189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51465" y="6386523"/>
            <a:ext cx="29646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b="1">
                <a:latin typeface="Arial" pitchFamily="34" charset="0"/>
                <a:cs typeface="Arial" pitchFamily="34" charset="0"/>
              </a:rPr>
              <a:t>You are not able to get hand sign </a:t>
            </a:r>
            <a:r>
              <a:rPr lang="en-US" sz="1050" b="1" smtClean="0">
                <a:latin typeface="Arial" pitchFamily="34" charset="0"/>
                <a:cs typeface="Arial" pitchFamily="34" charset="0"/>
              </a:rPr>
              <a:t>language</a:t>
            </a:r>
            <a:endParaRPr lang="vi-VN" sz="1050"/>
          </a:p>
        </p:txBody>
      </p:sp>
      <p:pic>
        <p:nvPicPr>
          <p:cNvPr id="1037" name="Picture 13" descr="C:\Users\Flyc\Desktop\010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30" y="2276872"/>
            <a:ext cx="251899" cy="25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824941" y="6388149"/>
            <a:ext cx="28620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50" b="1" i="1">
                <a:latin typeface="Arial" pitchFamily="34" charset="0"/>
                <a:cs typeface="Arial" pitchFamily="34" charset="0"/>
              </a:rPr>
              <a:t>Difference between hand sign languages</a:t>
            </a:r>
            <a:endParaRPr lang="vi-VN" sz="1050" i="1"/>
          </a:p>
        </p:txBody>
      </p:sp>
    </p:spTree>
    <p:extLst>
      <p:ext uri="{BB962C8B-B14F-4D97-AF65-F5344CB8AC3E}">
        <p14:creationId xmlns:p14="http://schemas.microsoft.com/office/powerpoint/2010/main" val="74598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Our </a:t>
            </a:r>
            <a:r>
              <a:rPr lang="en-US" smtClean="0"/>
              <a:t>solution</a:t>
            </a:r>
            <a:endParaRPr lang="vi-VN"/>
          </a:p>
        </p:txBody>
      </p:sp>
      <p:pic>
        <p:nvPicPr>
          <p:cNvPr id="2051" name="Picture 3" descr="C:\Users\Flyc\Desktop\2000px-Sign_language_Y.svg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065" y="1577918"/>
            <a:ext cx="2376264" cy="103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lyc\Desktop\o-WRITER-facebo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44071"/>
            <a:ext cx="2601192" cy="130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Flyc\Desktop\Is_there_a_good_way_to_translate_a_blo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4" y="3641077"/>
            <a:ext cx="335361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28180" y="283964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b="1" i="1"/>
              <a:t>Pen and Paper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081" y="283964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b="1" i="1"/>
              <a:t>Simple symbols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0059" y="6055774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400" b="1" i="1"/>
              <a:t>Translator</a:t>
            </a:r>
            <a:endParaRPr lang="vi-VN" sz="1000" b="1" i="1"/>
          </a:p>
        </p:txBody>
      </p:sp>
    </p:spTree>
    <p:extLst>
      <p:ext uri="{BB962C8B-B14F-4D97-AF65-F5344CB8AC3E}">
        <p14:creationId xmlns:p14="http://schemas.microsoft.com/office/powerpoint/2010/main" val="15312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Our </a:t>
            </a:r>
            <a:r>
              <a:rPr lang="en-US" smtClean="0"/>
              <a:t>solution</a:t>
            </a:r>
            <a:endParaRPr lang="vi-VN"/>
          </a:p>
        </p:txBody>
      </p:sp>
      <p:pic>
        <p:nvPicPr>
          <p:cNvPr id="3075" name="Picture 3" descr="C:\Users\Flyc\Desktop\effective-online-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14" y="1052736"/>
            <a:ext cx="5760640" cy="304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203848" y="3068960"/>
            <a:ext cx="50405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7704" y="4717193"/>
            <a:ext cx="29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i="1" smtClean="0"/>
              <a:t>Can capture hand signs</a:t>
            </a:r>
            <a:endParaRPr lang="vi-VN" b="1" i="1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164288" y="3068960"/>
            <a:ext cx="36004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22824" y="4717193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i="1" smtClean="0"/>
              <a:t>Can show meaning </a:t>
            </a:r>
          </a:p>
          <a:p>
            <a:pPr algn="ctr"/>
            <a:r>
              <a:rPr lang="vi-VN" b="1" i="1" smtClean="0"/>
              <a:t>of hand signs</a:t>
            </a:r>
            <a:endParaRPr lang="vi-VN" b="1" i="1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48634" y="2575082"/>
            <a:ext cx="0" cy="294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51920" y="573325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i="1" smtClean="0"/>
              <a:t>Can recognize hand signs</a:t>
            </a:r>
            <a:endParaRPr lang="vi-VN" b="1" i="1"/>
          </a:p>
        </p:txBody>
      </p:sp>
    </p:spTree>
    <p:extLst>
      <p:ext uri="{BB962C8B-B14F-4D97-AF65-F5344CB8AC3E}">
        <p14:creationId xmlns:p14="http://schemas.microsoft.com/office/powerpoint/2010/main" val="23184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</a:t>
            </a:r>
            <a:r>
              <a:rPr lang="en-US">
                <a:solidFill>
                  <a:srgbClr val="102C33"/>
                </a:solidFill>
              </a:rPr>
              <a:t>Features</a:t>
            </a:r>
            <a:endParaRPr lang="vi-VN"/>
          </a:p>
        </p:txBody>
      </p:sp>
      <p:pic>
        <p:nvPicPr>
          <p:cNvPr id="8" name="Picture 5" descr="C:\Users\Flyc\Desktop\Is_there_a_good_way_to_translate_a_b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93" y="1354438"/>
            <a:ext cx="2892966" cy="192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Flyc\Desktop\AAEAAQAAAAAAAAMwAAAAJDE4YjZjZDMyLTQ1NDctNDM4Yi04MzlhLTk5MWI4ZmE4MGIwN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10" y="1354438"/>
            <a:ext cx="3359622" cy="192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Flyc\Desktop\public-speaking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30" y="3933056"/>
            <a:ext cx="2372452" cy="23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55009" y="3385356"/>
            <a:ext cx="3062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i="1">
                <a:latin typeface="Arial" pitchFamily="34" charset="0"/>
                <a:cs typeface="Arial" pitchFamily="34" charset="0"/>
              </a:rPr>
              <a:t>Hand Sign Language Recognition</a:t>
            </a:r>
            <a:endParaRPr lang="vi-VN" sz="1400" b="1" i="1">
              <a:latin typeface="Arial" pitchFamily="34" charset="0"/>
              <a:cs typeface="Arial" pitchFamily="34" charset="0"/>
            </a:endParaRPr>
          </a:p>
          <a:p>
            <a:pPr algn="ctr"/>
            <a:endParaRPr lang="vi-VN" sz="1400" b="1" i="1"/>
          </a:p>
        </p:txBody>
      </p:sp>
      <p:sp>
        <p:nvSpPr>
          <p:cNvPr id="7" name="TextBox 6"/>
          <p:cNvSpPr txBox="1"/>
          <p:nvPr/>
        </p:nvSpPr>
        <p:spPr>
          <a:xfrm>
            <a:off x="5370237" y="3385355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i="1">
                <a:latin typeface="Arial" pitchFamily="34" charset="0"/>
                <a:cs typeface="Arial" pitchFamily="34" charset="0"/>
              </a:rPr>
              <a:t>Learning Hand Sign Language</a:t>
            </a:r>
            <a:endParaRPr lang="vi-VN" sz="1400" b="1" i="1">
              <a:latin typeface="Arial" pitchFamily="34" charset="0"/>
              <a:cs typeface="Arial" pitchFamily="34" charset="0"/>
            </a:endParaRPr>
          </a:p>
          <a:p>
            <a:pPr algn="ctr"/>
            <a:endParaRPr lang="vi-VN" sz="1400" b="1" i="1"/>
          </a:p>
        </p:txBody>
      </p:sp>
      <p:sp>
        <p:nvSpPr>
          <p:cNvPr id="9" name="TextBox 8"/>
          <p:cNvSpPr txBox="1"/>
          <p:nvPr/>
        </p:nvSpPr>
        <p:spPr>
          <a:xfrm>
            <a:off x="4052691" y="6305508"/>
            <a:ext cx="2197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i="1">
                <a:latin typeface="Arial" pitchFamily="34" charset="0"/>
                <a:cs typeface="Arial" pitchFamily="34" charset="0"/>
              </a:rPr>
              <a:t>Portable System</a:t>
            </a:r>
            <a:endParaRPr lang="vi-VN" sz="1400" b="1" i="1">
              <a:latin typeface="Arial" pitchFamily="34" charset="0"/>
              <a:cs typeface="Arial" pitchFamily="34" charset="0"/>
            </a:endParaRPr>
          </a:p>
          <a:p>
            <a:pPr algn="ctr"/>
            <a:endParaRPr lang="vi-VN" sz="1400" b="1" i="1"/>
          </a:p>
        </p:txBody>
      </p:sp>
    </p:spTree>
    <p:extLst>
      <p:ext uri="{BB962C8B-B14F-4D97-AF65-F5344CB8AC3E}">
        <p14:creationId xmlns:p14="http://schemas.microsoft.com/office/powerpoint/2010/main" val="324421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System Architectural Design</a:t>
            </a:r>
            <a:endParaRPr lang="vi-VN"/>
          </a:p>
        </p:txBody>
      </p:sp>
      <p:pic>
        <p:nvPicPr>
          <p:cNvPr id="5122" name="Picture 2" descr="C:\Users\Flyc\Desktop\Recogn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61" y="1205516"/>
            <a:ext cx="6458719" cy="208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3688" y="3542714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Arial" pitchFamily="34" charset="0"/>
                <a:cs typeface="Arial" pitchFamily="34" charset="0"/>
              </a:rPr>
              <a:t>Logitec C270h camera</a:t>
            </a:r>
            <a:endParaRPr lang="vi-VN" sz="1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5488" y="354271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  <a:cs typeface="Arial" pitchFamily="34" charset="0"/>
              </a:rPr>
              <a:t>Raspberry Pi B2 </a:t>
            </a:r>
            <a:endParaRPr lang="vi-VN" sz="1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2240" y="3542714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  <a:cs typeface="Arial" pitchFamily="34" charset="0"/>
              </a:rPr>
              <a:t>7 Inch </a:t>
            </a:r>
            <a:r>
              <a:rPr lang="en-US" sz="1400" b="1" smtClean="0">
                <a:latin typeface="Arial" pitchFamily="34" charset="0"/>
                <a:cs typeface="Arial" pitchFamily="34" charset="0"/>
              </a:rPr>
              <a:t>TFT </a:t>
            </a:r>
            <a:r>
              <a:rPr lang="en-US" sz="1400" b="1">
                <a:latin typeface="Arial" pitchFamily="34" charset="0"/>
                <a:cs typeface="Arial" pitchFamily="34" charset="0"/>
              </a:rPr>
              <a:t>LCD </a:t>
            </a:r>
            <a:r>
              <a:rPr lang="en-US" sz="1400" b="1" smtClean="0">
                <a:latin typeface="Arial" pitchFamily="34" charset="0"/>
                <a:cs typeface="Arial" pitchFamily="34" charset="0"/>
              </a:rPr>
              <a:t>Monitor</a:t>
            </a:r>
            <a:endParaRPr lang="vi-VN" sz="1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5856" y="3140968"/>
            <a:ext cx="0" cy="401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0"/>
          </p:cNvCxnSpPr>
          <p:nvPr/>
        </p:nvCxnSpPr>
        <p:spPr>
          <a:xfrm>
            <a:off x="5579604" y="2924944"/>
            <a:ext cx="0" cy="617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7992380" y="2780928"/>
            <a:ext cx="0" cy="761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Pi_2_Model_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650" y="4510771"/>
            <a:ext cx="2473422" cy="12978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3" name="Picture 3" descr="C:\Users\Flyc\Desktop\webcamLG(1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43" y="4293096"/>
            <a:ext cx="1733178" cy="17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Flyc\Desktop\sku_338633_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54" y="4198860"/>
            <a:ext cx="1921649" cy="192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System Architectural Design</a:t>
            </a:r>
            <a:endParaRPr lang="vi-VN"/>
          </a:p>
        </p:txBody>
      </p:sp>
      <p:pic>
        <p:nvPicPr>
          <p:cNvPr id="5" name="Picture 2" descr="Pi_2_Model_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465" y="1484784"/>
            <a:ext cx="1584176" cy="831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Picture 3" descr="C:\Users\Flyc\Desktop\webcamLG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06167"/>
            <a:ext cx="1205295" cy="120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Flyc\Desktop\sku_338633_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257" y="3433034"/>
            <a:ext cx="1551559" cy="155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76910" y="5157191"/>
            <a:ext cx="28950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Hi-Speed USB 2.0 certified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Photo : Up to 3.0 megapixels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Require 512 MB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Support Linux OS</a:t>
            </a:r>
          </a:p>
          <a:p>
            <a:pPr marL="285750" indent="-285750">
              <a:buFontTx/>
              <a:buChar char="-"/>
            </a:pPr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vi-VN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8946" y="2700789"/>
            <a:ext cx="1800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Ram 1GB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Linux OS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Ethernet port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40 GPIO ports</a:t>
            </a:r>
          </a:p>
          <a:p>
            <a:pPr marL="285750" indent="-285750">
              <a:buFontTx/>
              <a:buChar char="-"/>
            </a:pPr>
            <a:r>
              <a:rPr lang="en-US" sz="1400">
                <a:latin typeface="Arial" pitchFamily="34" charset="0"/>
                <a:cs typeface="Arial" pitchFamily="34" charset="0"/>
              </a:rPr>
              <a:t>Full HDMI port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4 USB ports</a:t>
            </a:r>
          </a:p>
          <a:p>
            <a:endParaRPr lang="vi-VN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01257" y="5157192"/>
            <a:ext cx="1368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7 inch</a:t>
            </a:r>
          </a:p>
          <a:p>
            <a:pPr marL="285750" indent="-285750">
              <a:buFontTx/>
              <a:buChar char="-"/>
            </a:pPr>
            <a:r>
              <a:rPr lang="en-US" sz="1400" smtClean="0">
                <a:latin typeface="Arial" pitchFamily="34" charset="0"/>
                <a:cs typeface="Arial" pitchFamily="34" charset="0"/>
              </a:rPr>
              <a:t>HDMI port</a:t>
            </a:r>
          </a:p>
          <a:p>
            <a:endParaRPr lang="en-US" sz="140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59832" y="2420888"/>
            <a:ext cx="1245621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05653" y="2420888"/>
            <a:ext cx="914619" cy="1012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9274148">
            <a:off x="3141123" y="2731329"/>
            <a:ext cx="943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mtClean="0">
                <a:latin typeface="Arial" pitchFamily="34" charset="0"/>
                <a:cs typeface="Arial" pitchFamily="34" charset="0"/>
              </a:rPr>
              <a:t>USB port</a:t>
            </a:r>
            <a:endParaRPr lang="vi-VN" sz="1200" i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2924457">
            <a:off x="5995791" y="2750868"/>
            <a:ext cx="144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mtClean="0">
                <a:latin typeface="Arial" pitchFamily="34" charset="0"/>
                <a:cs typeface="Arial" pitchFamily="34" charset="0"/>
              </a:rPr>
              <a:t>HDMI port</a:t>
            </a:r>
            <a:endParaRPr lang="vi-VN" sz="1200" i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799</Words>
  <Application>Microsoft Office PowerPoint</Application>
  <PresentationFormat>On-screen Show (4:3)</PresentationFormat>
  <Paragraphs>291</Paragraphs>
  <Slides>37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Custom Design</vt:lpstr>
      <vt:lpstr>PowerPoint Presentation</vt:lpstr>
      <vt:lpstr> Introduction</vt:lpstr>
      <vt:lpstr> Outline</vt:lpstr>
      <vt:lpstr>Scenario problem</vt:lpstr>
      <vt:lpstr>Our solution</vt:lpstr>
      <vt:lpstr>Our solution</vt:lpstr>
      <vt:lpstr>System Features</vt:lpstr>
      <vt:lpstr>System Architectural Design</vt:lpstr>
      <vt:lpstr>System Architectural Design</vt:lpstr>
      <vt:lpstr>System Architectural Design</vt:lpstr>
      <vt:lpstr>System Architectural Design</vt:lpstr>
      <vt:lpstr>System Architectural Design</vt:lpstr>
      <vt:lpstr>Overview components (Cont)</vt:lpstr>
      <vt:lpstr>System overview</vt:lpstr>
      <vt:lpstr>System Processes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Hand Sign                  Recognition Process</vt:lpstr>
      <vt:lpstr>Battery Capacity                            Notify Process</vt:lpstr>
      <vt:lpstr>Battery Capacity                            Notify Process</vt:lpstr>
      <vt:lpstr>Recognition experiment</vt:lpstr>
      <vt:lpstr>Advantages and Disadvantages</vt:lpstr>
      <vt:lpstr>Future plan</vt:lpstr>
      <vt:lpstr>Demo</vt:lpstr>
      <vt:lpstr>Demo</vt:lpstr>
      <vt:lpstr>Demo</vt:lpstr>
      <vt:lpstr>Demo</vt:lpstr>
      <vt:lpstr>Thank You Q &amp; A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ismail - [2010]</cp:lastModifiedBy>
  <cp:revision>62</cp:revision>
  <dcterms:created xsi:type="dcterms:W3CDTF">2014-04-01T16:35:38Z</dcterms:created>
  <dcterms:modified xsi:type="dcterms:W3CDTF">2015-08-11T21:41:03Z</dcterms:modified>
</cp:coreProperties>
</file>