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59" r:id="rId5"/>
    <p:sldId id="260" r:id="rId6"/>
    <p:sldId id="261" r:id="rId7"/>
    <p:sldId id="279" r:id="rId8"/>
    <p:sldId id="262" r:id="rId9"/>
    <p:sldId id="263" r:id="rId10"/>
    <p:sldId id="264" r:id="rId11"/>
    <p:sldId id="265" r:id="rId12"/>
    <p:sldId id="266" r:id="rId13"/>
    <p:sldId id="280" r:id="rId14"/>
    <p:sldId id="281" r:id="rId15"/>
    <p:sldId id="282" r:id="rId16"/>
    <p:sldId id="267" r:id="rId17"/>
    <p:sldId id="283" r:id="rId18"/>
    <p:sldId id="284" r:id="rId19"/>
    <p:sldId id="268" r:id="rId20"/>
    <p:sldId id="285" r:id="rId21"/>
    <p:sldId id="269" r:id="rId22"/>
    <p:sldId id="286" r:id="rId23"/>
    <p:sldId id="287" r:id="rId24"/>
    <p:sldId id="277" r:id="rId25"/>
    <p:sldId id="278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4C13"/>
    <a:srgbClr val="FF9999"/>
    <a:srgbClr val="DE5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314" autoAdjust="0"/>
  </p:normalViewPr>
  <p:slideViewPr>
    <p:cSldViewPr>
      <p:cViewPr>
        <p:scale>
          <a:sx n="118" d="100"/>
          <a:sy n="118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416B89-9974-497E-A4C4-83B38DEDB046}" type="doc">
      <dgm:prSet loTypeId="urn:microsoft.com/office/officeart/2005/8/layout/vList3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vi-VN"/>
        </a:p>
      </dgm:t>
    </dgm:pt>
    <dgm:pt modelId="{9A3717B4-B8EC-49CC-93A1-80E842A8F4BE}">
      <dgm:prSet custT="1"/>
      <dgm:spPr/>
      <dgm:t>
        <a:bodyPr/>
        <a:lstStyle/>
        <a:p>
          <a:pPr rtl="0"/>
          <a:r>
            <a:rPr lang="en-US" sz="2000" b="1" smtClean="0">
              <a:latin typeface="Arial" pitchFamily="34" charset="0"/>
              <a:cs typeface="Arial" pitchFamily="34" charset="0"/>
            </a:rPr>
            <a:t>Scenario problem</a:t>
          </a:r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E964F4EB-A8A2-4995-AF58-0748647EB15B}" type="parTrans" cxnId="{F808D18C-1938-41FE-BF90-ABA2550A34FB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6832ED7A-DF76-458A-BB98-FAFDDFE205B9}" type="sibTrans" cxnId="{F808D18C-1938-41FE-BF90-ABA2550A34FB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69C120C2-FE6E-4225-8743-DDC5502189A6}">
      <dgm:prSet custT="1"/>
      <dgm:spPr/>
      <dgm:t>
        <a:bodyPr/>
        <a:lstStyle/>
        <a:p>
          <a:pPr rtl="0"/>
          <a:r>
            <a:rPr lang="en-US" sz="2000" b="1" smtClean="0">
              <a:latin typeface="Arial" pitchFamily="34" charset="0"/>
              <a:cs typeface="Arial" pitchFamily="34" charset="0"/>
            </a:rPr>
            <a:t>Our solution</a:t>
          </a:r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6A3FEE28-B368-4A31-B91A-EDA455AA68FA}" type="parTrans" cxnId="{EEDD097E-2309-40D7-9732-5FB26E04F1FE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0FEA8D54-028D-4B20-B8FA-0339C196A266}" type="sibTrans" cxnId="{EEDD097E-2309-40D7-9732-5FB26E04F1FE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324BF27D-22E3-4C65-BD73-A4901F7A5EB5}">
      <dgm:prSet custT="1"/>
      <dgm:spPr/>
      <dgm:t>
        <a:bodyPr/>
        <a:lstStyle/>
        <a:p>
          <a:pPr rtl="0"/>
          <a:r>
            <a:rPr lang="en-US" sz="2000" b="1" smtClean="0">
              <a:latin typeface="Arial" pitchFamily="34" charset="0"/>
              <a:cs typeface="Arial" pitchFamily="34" charset="0"/>
            </a:rPr>
            <a:t>System feautures</a:t>
          </a:r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A5AD85FE-F13F-42F7-B337-30686EB54272}" type="parTrans" cxnId="{02BB0F6D-614E-4455-B770-DDC4F8584EAD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08FB8F8D-329B-4C08-B024-BE58D66D2229}" type="sibTrans" cxnId="{02BB0F6D-614E-4455-B770-DDC4F8584EAD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D26485B7-DD7A-46E1-96CA-0765AB9E7340}">
      <dgm:prSet custT="1"/>
      <dgm:spPr/>
      <dgm:t>
        <a:bodyPr/>
        <a:lstStyle/>
        <a:p>
          <a:pPr rtl="0"/>
          <a:r>
            <a:rPr lang="en-US" sz="2000" b="1" smtClean="0">
              <a:latin typeface="Arial" pitchFamily="34" charset="0"/>
              <a:cs typeface="Arial" pitchFamily="34" charset="0"/>
            </a:rPr>
            <a:t>System overview</a:t>
          </a:r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A7FE6DBC-0FAC-4151-AF87-2D4102F04710}" type="parTrans" cxnId="{0517F3EB-C846-4620-876C-81B5303633DB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C1309D97-085F-4A49-9AF3-5116DE8FF733}" type="sibTrans" cxnId="{0517F3EB-C846-4620-876C-81B5303633DB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5542EC12-42F7-4563-BC9A-B8E454FDEF72}">
      <dgm:prSet custT="1"/>
      <dgm:spPr/>
      <dgm:t>
        <a:bodyPr/>
        <a:lstStyle/>
        <a:p>
          <a:pPr rtl="0"/>
          <a:r>
            <a:rPr lang="en-US" sz="2000" b="1" smtClean="0">
              <a:latin typeface="Arial" pitchFamily="34" charset="0"/>
              <a:cs typeface="Arial" pitchFamily="34" charset="0"/>
            </a:rPr>
            <a:t>Overview components</a:t>
          </a:r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53BB532D-05FF-4109-8494-04B3F2CB7475}" type="parTrans" cxnId="{EEBF0F9B-7C9C-406C-9105-9CD6A4FE837F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EEC19687-0A4D-499E-9F13-502D16EE6DE0}" type="sibTrans" cxnId="{EEBF0F9B-7C9C-406C-9105-9CD6A4FE837F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CBB74D16-3F78-4257-A9B5-EF55166134A0}">
      <dgm:prSet custT="1"/>
      <dgm:spPr/>
      <dgm:t>
        <a:bodyPr/>
        <a:lstStyle/>
        <a:p>
          <a:pPr rtl="0"/>
          <a:r>
            <a:rPr lang="en-US" sz="2000" b="1" smtClean="0">
              <a:latin typeface="Arial" pitchFamily="34" charset="0"/>
              <a:cs typeface="Arial" pitchFamily="34" charset="0"/>
            </a:rPr>
            <a:t>System processes</a:t>
          </a:r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B47E5D95-1940-4C84-9405-E1D5BBA39D2F}" type="parTrans" cxnId="{8BC04405-144D-48E6-B727-CEA7F7C55FD2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A9731041-4B31-4763-85F4-964F55698A73}" type="sibTrans" cxnId="{8BC04405-144D-48E6-B727-CEA7F7C55FD2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2E416750-B4E5-40F2-9E6F-3DBD068CAB2D}">
      <dgm:prSet custT="1"/>
      <dgm:spPr/>
      <dgm:t>
        <a:bodyPr/>
        <a:lstStyle/>
        <a:p>
          <a:pPr rtl="0"/>
          <a:r>
            <a:rPr lang="en-US" sz="2000" b="1" smtClean="0">
              <a:latin typeface="Arial" pitchFamily="34" charset="0"/>
              <a:cs typeface="Arial" pitchFamily="34" charset="0"/>
            </a:rPr>
            <a:t>Future plan</a:t>
          </a:r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8E34C8AD-CD43-4261-BC3B-934C89C6A2E0}" type="parTrans" cxnId="{8767C401-9269-4574-9AC5-B329C953E9EE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0EA0D8A6-10D5-479F-9296-5DD8DD6BE85C}" type="sibTrans" cxnId="{8767C401-9269-4574-9AC5-B329C953E9EE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3CD8930C-0440-4621-BB1A-E3355ACF3E29}">
      <dgm:prSet custT="1"/>
      <dgm:spPr/>
      <dgm:t>
        <a:bodyPr/>
        <a:lstStyle/>
        <a:p>
          <a:pPr rtl="0"/>
          <a:r>
            <a:rPr lang="en-US" sz="2000" b="1" smtClean="0">
              <a:latin typeface="Arial" pitchFamily="34" charset="0"/>
              <a:cs typeface="Arial" pitchFamily="34" charset="0"/>
            </a:rPr>
            <a:t>Demo</a:t>
          </a:r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27F6376C-7984-442A-B5EE-27B691819AFB}" type="parTrans" cxnId="{B79FB5C7-4FA5-41C5-B2D4-A6301242A7A8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C9918DD6-111C-4429-831D-958BC88B9EA1}" type="sibTrans" cxnId="{B79FB5C7-4FA5-41C5-B2D4-A6301242A7A8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F07BB400-AF9F-4DD8-BD7C-20194D609917}" type="pres">
      <dgm:prSet presAssocID="{31416B89-9974-497E-A4C4-83B38DEDB04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835F1ECE-AFA6-45E0-A66E-ABD62CC19029}" type="pres">
      <dgm:prSet presAssocID="{9A3717B4-B8EC-49CC-93A1-80E842A8F4BE}" presName="composite" presStyleCnt="0"/>
      <dgm:spPr/>
    </dgm:pt>
    <dgm:pt modelId="{5AB7AF51-DC8A-4F6A-896E-36AF9B51C058}" type="pres">
      <dgm:prSet presAssocID="{9A3717B4-B8EC-49CC-93A1-80E842A8F4BE}" presName="imgShp" presStyleLbl="fgImgPlac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849C9263-F3B1-4F99-B2A1-26BD64A0D8A0}" type="pres">
      <dgm:prSet presAssocID="{9A3717B4-B8EC-49CC-93A1-80E842A8F4BE}" presName="txShp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FB63E82-86E1-4C03-A3C3-7785A0233E81}" type="pres">
      <dgm:prSet presAssocID="{6832ED7A-DF76-458A-BB98-FAFDDFE205B9}" presName="spacing" presStyleCnt="0"/>
      <dgm:spPr/>
    </dgm:pt>
    <dgm:pt modelId="{93F49E73-B038-426B-9776-B8A8E3538FEB}" type="pres">
      <dgm:prSet presAssocID="{69C120C2-FE6E-4225-8743-DDC5502189A6}" presName="composite" presStyleCnt="0"/>
      <dgm:spPr/>
    </dgm:pt>
    <dgm:pt modelId="{9B97CE32-2D30-4548-A203-F7D7DFDC07DD}" type="pres">
      <dgm:prSet presAssocID="{69C120C2-FE6E-4225-8743-DDC5502189A6}" presName="imgShp" presStyleLbl="fgImgPlace1" presStyleIdx="1" presStyleCnt="8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AC915074-F5F5-4667-9982-65278D065DF8}" type="pres">
      <dgm:prSet presAssocID="{69C120C2-FE6E-4225-8743-DDC5502189A6}" presName="txShp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D85DBB5-9862-40B6-81DA-C897800F16CA}" type="pres">
      <dgm:prSet presAssocID="{0FEA8D54-028D-4B20-B8FA-0339C196A266}" presName="spacing" presStyleCnt="0"/>
      <dgm:spPr/>
    </dgm:pt>
    <dgm:pt modelId="{6A4F5E70-56E1-4C28-8072-D7B6EE8CB18D}" type="pres">
      <dgm:prSet presAssocID="{324BF27D-22E3-4C65-BD73-A4901F7A5EB5}" presName="composite" presStyleCnt="0"/>
      <dgm:spPr/>
    </dgm:pt>
    <dgm:pt modelId="{AA6BDC6F-F989-4A7A-9621-A4EF5FBEADA5}" type="pres">
      <dgm:prSet presAssocID="{324BF27D-22E3-4C65-BD73-A4901F7A5EB5}" presName="imgShp" presStyleLbl="fgImgPlace1" presStyleIdx="2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0CFA06A1-D9B4-4C92-B7F8-560993CA2F97}" type="pres">
      <dgm:prSet presAssocID="{324BF27D-22E3-4C65-BD73-A4901F7A5EB5}" presName="txShp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7A2A417-4424-4CBF-85FB-1CB954260964}" type="pres">
      <dgm:prSet presAssocID="{08FB8F8D-329B-4C08-B024-BE58D66D2229}" presName="spacing" presStyleCnt="0"/>
      <dgm:spPr/>
    </dgm:pt>
    <dgm:pt modelId="{823A4566-C5A3-47AD-A303-95C08F220885}" type="pres">
      <dgm:prSet presAssocID="{D26485B7-DD7A-46E1-96CA-0765AB9E7340}" presName="composite" presStyleCnt="0"/>
      <dgm:spPr/>
    </dgm:pt>
    <dgm:pt modelId="{1FFF3523-EF67-4914-AAA0-1BC5DBE79457}" type="pres">
      <dgm:prSet presAssocID="{D26485B7-DD7A-46E1-96CA-0765AB9E7340}" presName="imgShp" presStyleLbl="fgImgPlace1" presStyleIdx="3" presStyleCnt="8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36939A57-816A-425B-85B0-C8EDEB5D12EE}" type="pres">
      <dgm:prSet presAssocID="{D26485B7-DD7A-46E1-96CA-0765AB9E7340}" presName="txShp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0A846FD-AD74-4F96-8A74-67E7F12F1FD8}" type="pres">
      <dgm:prSet presAssocID="{C1309D97-085F-4A49-9AF3-5116DE8FF733}" presName="spacing" presStyleCnt="0"/>
      <dgm:spPr/>
    </dgm:pt>
    <dgm:pt modelId="{83F53978-2351-4A16-B02D-6443DFB8409D}" type="pres">
      <dgm:prSet presAssocID="{5542EC12-42F7-4563-BC9A-B8E454FDEF72}" presName="composite" presStyleCnt="0"/>
      <dgm:spPr/>
    </dgm:pt>
    <dgm:pt modelId="{F902847D-EAF1-42A3-A359-6046598BEF2C}" type="pres">
      <dgm:prSet presAssocID="{5542EC12-42F7-4563-BC9A-B8E454FDEF72}" presName="imgShp" presStyleLbl="fgImgPlace1" presStyleIdx="4" presStyleCnt="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63810FCE-896A-4AEA-96CE-0AF227B56AE4}" type="pres">
      <dgm:prSet presAssocID="{5542EC12-42F7-4563-BC9A-B8E454FDEF72}" presName="txShp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6920E06-8220-4B92-B1A0-ECC89AAA820C}" type="pres">
      <dgm:prSet presAssocID="{EEC19687-0A4D-499E-9F13-502D16EE6DE0}" presName="spacing" presStyleCnt="0"/>
      <dgm:spPr/>
    </dgm:pt>
    <dgm:pt modelId="{D60FBC22-24D6-456F-A0F0-EDD27A1BFD63}" type="pres">
      <dgm:prSet presAssocID="{CBB74D16-3F78-4257-A9B5-EF55166134A0}" presName="composite" presStyleCnt="0"/>
      <dgm:spPr/>
    </dgm:pt>
    <dgm:pt modelId="{C3FA408A-E20B-4E42-BFB4-61D4A1777B27}" type="pres">
      <dgm:prSet presAssocID="{CBB74D16-3F78-4257-A9B5-EF55166134A0}" presName="imgShp" presStyleLbl="fgImgPlace1" presStyleIdx="5" presStyleCnt="8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A62AC25F-23C6-48D3-A341-C9FD424546A1}" type="pres">
      <dgm:prSet presAssocID="{CBB74D16-3F78-4257-A9B5-EF55166134A0}" presName="txShp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9D0090A-11F5-4611-8883-6674A77C3ECB}" type="pres">
      <dgm:prSet presAssocID="{A9731041-4B31-4763-85F4-964F55698A73}" presName="spacing" presStyleCnt="0"/>
      <dgm:spPr/>
    </dgm:pt>
    <dgm:pt modelId="{4E2E11F0-7F80-41F5-8311-E9BB1821857F}" type="pres">
      <dgm:prSet presAssocID="{2E416750-B4E5-40F2-9E6F-3DBD068CAB2D}" presName="composite" presStyleCnt="0"/>
      <dgm:spPr/>
    </dgm:pt>
    <dgm:pt modelId="{D5097FE5-91A0-4A80-832C-11600218AC20}" type="pres">
      <dgm:prSet presAssocID="{2E416750-B4E5-40F2-9E6F-3DBD068CAB2D}" presName="imgShp" presStyleLbl="fgImgPlace1" presStyleIdx="6" presStyleCnt="8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77E3C3E6-0373-4223-9625-718B41456DC4}" type="pres">
      <dgm:prSet presAssocID="{2E416750-B4E5-40F2-9E6F-3DBD068CAB2D}" presName="txShp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A268416-3F8C-476E-A47F-9035A8892F52}" type="pres">
      <dgm:prSet presAssocID="{0EA0D8A6-10D5-479F-9296-5DD8DD6BE85C}" presName="spacing" presStyleCnt="0"/>
      <dgm:spPr/>
    </dgm:pt>
    <dgm:pt modelId="{1AAF37F5-8C5D-47D9-93BF-05EE8A783EBE}" type="pres">
      <dgm:prSet presAssocID="{3CD8930C-0440-4621-BB1A-E3355ACF3E29}" presName="composite" presStyleCnt="0"/>
      <dgm:spPr/>
    </dgm:pt>
    <dgm:pt modelId="{B5BF3C19-94F7-4029-B4F6-2AE1488D87F8}" type="pres">
      <dgm:prSet presAssocID="{3CD8930C-0440-4621-BB1A-E3355ACF3E29}" presName="imgShp" presStyleLbl="fgImgPlace1" presStyleIdx="7" presStyleCnt="8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FC76AA09-7E44-49EE-AF20-8EC48F147CF3}" type="pres">
      <dgm:prSet presAssocID="{3CD8930C-0440-4621-BB1A-E3355ACF3E29}" presName="txShp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EE3AA416-15B2-40FA-BD10-B51D72DA2BFB}" type="presOf" srcId="{9A3717B4-B8EC-49CC-93A1-80E842A8F4BE}" destId="{849C9263-F3B1-4F99-B2A1-26BD64A0D8A0}" srcOrd="0" destOrd="0" presId="urn:microsoft.com/office/officeart/2005/8/layout/vList3"/>
    <dgm:cxn modelId="{FEC71245-3F1A-4B44-8DCC-A0D2A7D26AC7}" type="presOf" srcId="{D26485B7-DD7A-46E1-96CA-0765AB9E7340}" destId="{36939A57-816A-425B-85B0-C8EDEB5D12EE}" srcOrd="0" destOrd="0" presId="urn:microsoft.com/office/officeart/2005/8/layout/vList3"/>
    <dgm:cxn modelId="{44371A7B-C395-4AA9-88ED-AF7CEED79D5C}" type="presOf" srcId="{3CD8930C-0440-4621-BB1A-E3355ACF3E29}" destId="{FC76AA09-7E44-49EE-AF20-8EC48F147CF3}" srcOrd="0" destOrd="0" presId="urn:microsoft.com/office/officeart/2005/8/layout/vList3"/>
    <dgm:cxn modelId="{F808D18C-1938-41FE-BF90-ABA2550A34FB}" srcId="{31416B89-9974-497E-A4C4-83B38DEDB046}" destId="{9A3717B4-B8EC-49CC-93A1-80E842A8F4BE}" srcOrd="0" destOrd="0" parTransId="{E964F4EB-A8A2-4995-AF58-0748647EB15B}" sibTransId="{6832ED7A-DF76-458A-BB98-FAFDDFE205B9}"/>
    <dgm:cxn modelId="{42E91AAC-D055-47E9-B178-F2FD56D93288}" type="presOf" srcId="{5542EC12-42F7-4563-BC9A-B8E454FDEF72}" destId="{63810FCE-896A-4AEA-96CE-0AF227B56AE4}" srcOrd="0" destOrd="0" presId="urn:microsoft.com/office/officeart/2005/8/layout/vList3"/>
    <dgm:cxn modelId="{E333F734-0AD0-4E13-8F29-9EA7618AAD4C}" type="presOf" srcId="{2E416750-B4E5-40F2-9E6F-3DBD068CAB2D}" destId="{77E3C3E6-0373-4223-9625-718B41456DC4}" srcOrd="0" destOrd="0" presId="urn:microsoft.com/office/officeart/2005/8/layout/vList3"/>
    <dgm:cxn modelId="{8767C401-9269-4574-9AC5-B329C953E9EE}" srcId="{31416B89-9974-497E-A4C4-83B38DEDB046}" destId="{2E416750-B4E5-40F2-9E6F-3DBD068CAB2D}" srcOrd="6" destOrd="0" parTransId="{8E34C8AD-CD43-4261-BC3B-934C89C6A2E0}" sibTransId="{0EA0D8A6-10D5-479F-9296-5DD8DD6BE85C}"/>
    <dgm:cxn modelId="{0517F3EB-C846-4620-876C-81B5303633DB}" srcId="{31416B89-9974-497E-A4C4-83B38DEDB046}" destId="{D26485B7-DD7A-46E1-96CA-0765AB9E7340}" srcOrd="3" destOrd="0" parTransId="{A7FE6DBC-0FAC-4151-AF87-2D4102F04710}" sibTransId="{C1309D97-085F-4A49-9AF3-5116DE8FF733}"/>
    <dgm:cxn modelId="{EEBF0F9B-7C9C-406C-9105-9CD6A4FE837F}" srcId="{31416B89-9974-497E-A4C4-83B38DEDB046}" destId="{5542EC12-42F7-4563-BC9A-B8E454FDEF72}" srcOrd="4" destOrd="0" parTransId="{53BB532D-05FF-4109-8494-04B3F2CB7475}" sibTransId="{EEC19687-0A4D-499E-9F13-502D16EE6DE0}"/>
    <dgm:cxn modelId="{4A85C3A8-71B7-4EBF-A3F1-041534F22073}" type="presOf" srcId="{31416B89-9974-497E-A4C4-83B38DEDB046}" destId="{F07BB400-AF9F-4DD8-BD7C-20194D609917}" srcOrd="0" destOrd="0" presId="urn:microsoft.com/office/officeart/2005/8/layout/vList3"/>
    <dgm:cxn modelId="{276CB48C-5073-4B73-A609-298CA5E9127E}" type="presOf" srcId="{69C120C2-FE6E-4225-8743-DDC5502189A6}" destId="{AC915074-F5F5-4667-9982-65278D065DF8}" srcOrd="0" destOrd="0" presId="urn:microsoft.com/office/officeart/2005/8/layout/vList3"/>
    <dgm:cxn modelId="{66521504-DE49-402C-9BA5-D5A905CEF28A}" type="presOf" srcId="{CBB74D16-3F78-4257-A9B5-EF55166134A0}" destId="{A62AC25F-23C6-48D3-A341-C9FD424546A1}" srcOrd="0" destOrd="0" presId="urn:microsoft.com/office/officeart/2005/8/layout/vList3"/>
    <dgm:cxn modelId="{EEDD097E-2309-40D7-9732-5FB26E04F1FE}" srcId="{31416B89-9974-497E-A4C4-83B38DEDB046}" destId="{69C120C2-FE6E-4225-8743-DDC5502189A6}" srcOrd="1" destOrd="0" parTransId="{6A3FEE28-B368-4A31-B91A-EDA455AA68FA}" sibTransId="{0FEA8D54-028D-4B20-B8FA-0339C196A266}"/>
    <dgm:cxn modelId="{02BB0F6D-614E-4455-B770-DDC4F8584EAD}" srcId="{31416B89-9974-497E-A4C4-83B38DEDB046}" destId="{324BF27D-22E3-4C65-BD73-A4901F7A5EB5}" srcOrd="2" destOrd="0" parTransId="{A5AD85FE-F13F-42F7-B337-30686EB54272}" sibTransId="{08FB8F8D-329B-4C08-B024-BE58D66D2229}"/>
    <dgm:cxn modelId="{8BC04405-144D-48E6-B727-CEA7F7C55FD2}" srcId="{31416B89-9974-497E-A4C4-83B38DEDB046}" destId="{CBB74D16-3F78-4257-A9B5-EF55166134A0}" srcOrd="5" destOrd="0" parTransId="{B47E5D95-1940-4C84-9405-E1D5BBA39D2F}" sibTransId="{A9731041-4B31-4763-85F4-964F55698A73}"/>
    <dgm:cxn modelId="{B79FB5C7-4FA5-41C5-B2D4-A6301242A7A8}" srcId="{31416B89-9974-497E-A4C4-83B38DEDB046}" destId="{3CD8930C-0440-4621-BB1A-E3355ACF3E29}" srcOrd="7" destOrd="0" parTransId="{27F6376C-7984-442A-B5EE-27B691819AFB}" sibTransId="{C9918DD6-111C-4429-831D-958BC88B9EA1}"/>
    <dgm:cxn modelId="{65500191-86AC-4BB9-B259-91CECFDA0339}" type="presOf" srcId="{324BF27D-22E3-4C65-BD73-A4901F7A5EB5}" destId="{0CFA06A1-D9B4-4C92-B7F8-560993CA2F97}" srcOrd="0" destOrd="0" presId="urn:microsoft.com/office/officeart/2005/8/layout/vList3"/>
    <dgm:cxn modelId="{EB758718-D58D-4942-9113-B38337E679A2}" type="presParOf" srcId="{F07BB400-AF9F-4DD8-BD7C-20194D609917}" destId="{835F1ECE-AFA6-45E0-A66E-ABD62CC19029}" srcOrd="0" destOrd="0" presId="urn:microsoft.com/office/officeart/2005/8/layout/vList3"/>
    <dgm:cxn modelId="{033D720C-25DE-4DC1-BC95-3EE4E95F4D94}" type="presParOf" srcId="{835F1ECE-AFA6-45E0-A66E-ABD62CC19029}" destId="{5AB7AF51-DC8A-4F6A-896E-36AF9B51C058}" srcOrd="0" destOrd="0" presId="urn:microsoft.com/office/officeart/2005/8/layout/vList3"/>
    <dgm:cxn modelId="{80F47788-724A-492C-B67D-4D23122CF804}" type="presParOf" srcId="{835F1ECE-AFA6-45E0-A66E-ABD62CC19029}" destId="{849C9263-F3B1-4F99-B2A1-26BD64A0D8A0}" srcOrd="1" destOrd="0" presId="urn:microsoft.com/office/officeart/2005/8/layout/vList3"/>
    <dgm:cxn modelId="{255150DC-D359-4BC7-9BF1-7C4C7126C0DB}" type="presParOf" srcId="{F07BB400-AF9F-4DD8-BD7C-20194D609917}" destId="{3FB63E82-86E1-4C03-A3C3-7785A0233E81}" srcOrd="1" destOrd="0" presId="urn:microsoft.com/office/officeart/2005/8/layout/vList3"/>
    <dgm:cxn modelId="{F5E9974C-0DF6-4CFD-B30D-4D1CCEE93E31}" type="presParOf" srcId="{F07BB400-AF9F-4DD8-BD7C-20194D609917}" destId="{93F49E73-B038-426B-9776-B8A8E3538FEB}" srcOrd="2" destOrd="0" presId="urn:microsoft.com/office/officeart/2005/8/layout/vList3"/>
    <dgm:cxn modelId="{08BBB52D-EC2A-4535-9254-74FD74D5A2C9}" type="presParOf" srcId="{93F49E73-B038-426B-9776-B8A8E3538FEB}" destId="{9B97CE32-2D30-4548-A203-F7D7DFDC07DD}" srcOrd="0" destOrd="0" presId="urn:microsoft.com/office/officeart/2005/8/layout/vList3"/>
    <dgm:cxn modelId="{49B9916E-3883-4606-9ABD-F32184A41324}" type="presParOf" srcId="{93F49E73-B038-426B-9776-B8A8E3538FEB}" destId="{AC915074-F5F5-4667-9982-65278D065DF8}" srcOrd="1" destOrd="0" presId="urn:microsoft.com/office/officeart/2005/8/layout/vList3"/>
    <dgm:cxn modelId="{B8444A9E-4E84-4FF7-BDE9-B2D8EA161866}" type="presParOf" srcId="{F07BB400-AF9F-4DD8-BD7C-20194D609917}" destId="{ED85DBB5-9862-40B6-81DA-C897800F16CA}" srcOrd="3" destOrd="0" presId="urn:microsoft.com/office/officeart/2005/8/layout/vList3"/>
    <dgm:cxn modelId="{5FDC2FF3-4F20-4FA8-A6AD-9873EC1E6325}" type="presParOf" srcId="{F07BB400-AF9F-4DD8-BD7C-20194D609917}" destId="{6A4F5E70-56E1-4C28-8072-D7B6EE8CB18D}" srcOrd="4" destOrd="0" presId="urn:microsoft.com/office/officeart/2005/8/layout/vList3"/>
    <dgm:cxn modelId="{DC6ECC4D-2EA6-4151-8ADF-9E28E3330DF9}" type="presParOf" srcId="{6A4F5E70-56E1-4C28-8072-D7B6EE8CB18D}" destId="{AA6BDC6F-F989-4A7A-9621-A4EF5FBEADA5}" srcOrd="0" destOrd="0" presId="urn:microsoft.com/office/officeart/2005/8/layout/vList3"/>
    <dgm:cxn modelId="{E5311E25-1157-4A4F-B218-47881C8451FE}" type="presParOf" srcId="{6A4F5E70-56E1-4C28-8072-D7B6EE8CB18D}" destId="{0CFA06A1-D9B4-4C92-B7F8-560993CA2F97}" srcOrd="1" destOrd="0" presId="urn:microsoft.com/office/officeart/2005/8/layout/vList3"/>
    <dgm:cxn modelId="{C78CDEF9-E1CD-42E2-886F-21B22C6E17CD}" type="presParOf" srcId="{F07BB400-AF9F-4DD8-BD7C-20194D609917}" destId="{67A2A417-4424-4CBF-85FB-1CB954260964}" srcOrd="5" destOrd="0" presId="urn:microsoft.com/office/officeart/2005/8/layout/vList3"/>
    <dgm:cxn modelId="{766E69FE-BE5E-4FEF-87B0-8915482E86EF}" type="presParOf" srcId="{F07BB400-AF9F-4DD8-BD7C-20194D609917}" destId="{823A4566-C5A3-47AD-A303-95C08F220885}" srcOrd="6" destOrd="0" presId="urn:microsoft.com/office/officeart/2005/8/layout/vList3"/>
    <dgm:cxn modelId="{46DE900C-2AA1-4768-B7A8-976CC24A6EF8}" type="presParOf" srcId="{823A4566-C5A3-47AD-A303-95C08F220885}" destId="{1FFF3523-EF67-4914-AAA0-1BC5DBE79457}" srcOrd="0" destOrd="0" presId="urn:microsoft.com/office/officeart/2005/8/layout/vList3"/>
    <dgm:cxn modelId="{10576190-F52D-4DC5-B33B-4EF7EEC541CD}" type="presParOf" srcId="{823A4566-C5A3-47AD-A303-95C08F220885}" destId="{36939A57-816A-425B-85B0-C8EDEB5D12EE}" srcOrd="1" destOrd="0" presId="urn:microsoft.com/office/officeart/2005/8/layout/vList3"/>
    <dgm:cxn modelId="{E9111BC6-9A19-4A2B-BBB7-2F0463CFF199}" type="presParOf" srcId="{F07BB400-AF9F-4DD8-BD7C-20194D609917}" destId="{40A846FD-AD74-4F96-8A74-67E7F12F1FD8}" srcOrd="7" destOrd="0" presId="urn:microsoft.com/office/officeart/2005/8/layout/vList3"/>
    <dgm:cxn modelId="{7BD82004-955E-405C-B812-E5179F54054D}" type="presParOf" srcId="{F07BB400-AF9F-4DD8-BD7C-20194D609917}" destId="{83F53978-2351-4A16-B02D-6443DFB8409D}" srcOrd="8" destOrd="0" presId="urn:microsoft.com/office/officeart/2005/8/layout/vList3"/>
    <dgm:cxn modelId="{065EFF38-7698-4169-87B7-A0583FD30E6F}" type="presParOf" srcId="{83F53978-2351-4A16-B02D-6443DFB8409D}" destId="{F902847D-EAF1-42A3-A359-6046598BEF2C}" srcOrd="0" destOrd="0" presId="urn:microsoft.com/office/officeart/2005/8/layout/vList3"/>
    <dgm:cxn modelId="{CF1A8AC9-A0CC-45DF-A577-AF224F8C42DF}" type="presParOf" srcId="{83F53978-2351-4A16-B02D-6443DFB8409D}" destId="{63810FCE-896A-4AEA-96CE-0AF227B56AE4}" srcOrd="1" destOrd="0" presId="urn:microsoft.com/office/officeart/2005/8/layout/vList3"/>
    <dgm:cxn modelId="{11C96571-3755-48A7-B506-12A10B302AB3}" type="presParOf" srcId="{F07BB400-AF9F-4DD8-BD7C-20194D609917}" destId="{56920E06-8220-4B92-B1A0-ECC89AAA820C}" srcOrd="9" destOrd="0" presId="urn:microsoft.com/office/officeart/2005/8/layout/vList3"/>
    <dgm:cxn modelId="{3E74D90C-0A6C-4E7B-AD11-50903E0DE423}" type="presParOf" srcId="{F07BB400-AF9F-4DD8-BD7C-20194D609917}" destId="{D60FBC22-24D6-456F-A0F0-EDD27A1BFD63}" srcOrd="10" destOrd="0" presId="urn:microsoft.com/office/officeart/2005/8/layout/vList3"/>
    <dgm:cxn modelId="{60F8051D-3246-49FE-82DD-6198E8E5B907}" type="presParOf" srcId="{D60FBC22-24D6-456F-A0F0-EDD27A1BFD63}" destId="{C3FA408A-E20B-4E42-BFB4-61D4A1777B27}" srcOrd="0" destOrd="0" presId="urn:microsoft.com/office/officeart/2005/8/layout/vList3"/>
    <dgm:cxn modelId="{D7F91841-E134-40BE-BE32-2464C4A3DA07}" type="presParOf" srcId="{D60FBC22-24D6-456F-A0F0-EDD27A1BFD63}" destId="{A62AC25F-23C6-48D3-A341-C9FD424546A1}" srcOrd="1" destOrd="0" presId="urn:microsoft.com/office/officeart/2005/8/layout/vList3"/>
    <dgm:cxn modelId="{4FFCAE7F-EE2A-4787-BB31-3327560E536A}" type="presParOf" srcId="{F07BB400-AF9F-4DD8-BD7C-20194D609917}" destId="{59D0090A-11F5-4611-8883-6674A77C3ECB}" srcOrd="11" destOrd="0" presId="urn:microsoft.com/office/officeart/2005/8/layout/vList3"/>
    <dgm:cxn modelId="{5A90391D-3051-4177-95C8-3291D6A9AD5C}" type="presParOf" srcId="{F07BB400-AF9F-4DD8-BD7C-20194D609917}" destId="{4E2E11F0-7F80-41F5-8311-E9BB1821857F}" srcOrd="12" destOrd="0" presId="urn:microsoft.com/office/officeart/2005/8/layout/vList3"/>
    <dgm:cxn modelId="{B77B2BB1-A248-460B-8F08-854F44CDC055}" type="presParOf" srcId="{4E2E11F0-7F80-41F5-8311-E9BB1821857F}" destId="{D5097FE5-91A0-4A80-832C-11600218AC20}" srcOrd="0" destOrd="0" presId="urn:microsoft.com/office/officeart/2005/8/layout/vList3"/>
    <dgm:cxn modelId="{41021D01-5CCE-4BCA-A5D4-D70D4FD6966E}" type="presParOf" srcId="{4E2E11F0-7F80-41F5-8311-E9BB1821857F}" destId="{77E3C3E6-0373-4223-9625-718B41456DC4}" srcOrd="1" destOrd="0" presId="urn:microsoft.com/office/officeart/2005/8/layout/vList3"/>
    <dgm:cxn modelId="{65BC8764-7577-4A58-BC79-76DAF6D0C1AD}" type="presParOf" srcId="{F07BB400-AF9F-4DD8-BD7C-20194D609917}" destId="{1A268416-3F8C-476E-A47F-9035A8892F52}" srcOrd="13" destOrd="0" presId="urn:microsoft.com/office/officeart/2005/8/layout/vList3"/>
    <dgm:cxn modelId="{67797430-F265-4C33-911F-3CA68478C119}" type="presParOf" srcId="{F07BB400-AF9F-4DD8-BD7C-20194D609917}" destId="{1AAF37F5-8C5D-47D9-93BF-05EE8A783EBE}" srcOrd="14" destOrd="0" presId="urn:microsoft.com/office/officeart/2005/8/layout/vList3"/>
    <dgm:cxn modelId="{DBF08D37-C3F8-448D-A563-644CEF5767F1}" type="presParOf" srcId="{1AAF37F5-8C5D-47D9-93BF-05EE8A783EBE}" destId="{B5BF3C19-94F7-4029-B4F6-2AE1488D87F8}" srcOrd="0" destOrd="0" presId="urn:microsoft.com/office/officeart/2005/8/layout/vList3"/>
    <dgm:cxn modelId="{E32BECFB-90A9-4753-AF1F-5855A81B1050}" type="presParOf" srcId="{1AAF37F5-8C5D-47D9-93BF-05EE8A783EBE}" destId="{FC76AA09-7E44-49EE-AF20-8EC48F147CF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5D04855-C75B-46CF-8CEF-42392F3B8005}" type="doc">
      <dgm:prSet loTypeId="urn:microsoft.com/office/officeart/2008/layout/AlternatingPictureBlocks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vi-VN"/>
        </a:p>
      </dgm:t>
    </dgm:pt>
    <dgm:pt modelId="{CBF47228-7EDB-43E3-B670-7CF0855B6D1D}">
      <dgm:prSet custT="1"/>
      <dgm:spPr/>
      <dgm:t>
        <a:bodyPr/>
        <a:lstStyle/>
        <a:p>
          <a:pPr rtl="0"/>
          <a:r>
            <a:rPr lang="en-US" sz="1800" b="1" smtClean="0">
              <a:latin typeface="Arial" pitchFamily="34" charset="0"/>
              <a:cs typeface="Arial" pitchFamily="34" charset="0"/>
            </a:rPr>
            <a:t>Recognize hand signs with motion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722E9912-A3AE-4B1F-882B-D3253084B3EC}" type="parTrans" cxnId="{21A4EE61-797A-4A62-AABB-76FEF653C892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75204937-3468-457B-A368-FFC7D6C1869F}" type="sibTrans" cxnId="{21A4EE61-797A-4A62-AABB-76FEF653C892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33081E94-E418-4A0E-86BC-F090F6079607}">
      <dgm:prSet custT="1"/>
      <dgm:spPr/>
      <dgm:t>
        <a:bodyPr/>
        <a:lstStyle/>
        <a:p>
          <a:pPr rtl="0"/>
          <a:r>
            <a:rPr lang="en-US" sz="1800" b="1" smtClean="0">
              <a:latin typeface="Arial" pitchFamily="34" charset="0"/>
              <a:cs typeface="Arial" pitchFamily="34" charset="0"/>
            </a:rPr>
            <a:t>Manage hand sign language database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8551BA58-6E9B-4CC2-B958-8E9B50B1AB3A}" type="parTrans" cxnId="{0BBD48FB-1CE9-47C8-8C85-75DC7613ED66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8D6AA6CC-8C5C-42BE-9F70-2EE39A231FE6}" type="sibTrans" cxnId="{0BBD48FB-1CE9-47C8-8C85-75DC7613ED66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155690B7-18DB-43D5-8043-4581491B3522}">
      <dgm:prSet custT="1"/>
      <dgm:spPr/>
      <dgm:t>
        <a:bodyPr/>
        <a:lstStyle/>
        <a:p>
          <a:pPr rtl="0"/>
          <a:r>
            <a:rPr lang="en-US" sz="1800" b="1" smtClean="0">
              <a:latin typeface="Arial" pitchFamily="34" charset="0"/>
              <a:cs typeface="Arial" pitchFamily="34" charset="0"/>
            </a:rPr>
            <a:t>Improve the efficiency of the recognition of many different environments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03AB73C2-9659-4856-9A19-5B1730985442}" type="parTrans" cxnId="{09CFEE7C-8833-4CA9-9D6A-372AC47CCF1C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BE022E95-3598-4FA5-B1AC-E189526ED126}" type="sibTrans" cxnId="{09CFEE7C-8833-4CA9-9D6A-372AC47CCF1C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CFB44783-83CC-46BD-BD4B-7D25E9030075}" type="pres">
      <dgm:prSet presAssocID="{35D04855-C75B-46CF-8CEF-42392F3B800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C6F2BF49-7BCA-49A6-B6D1-C40EC4F520EA}" type="pres">
      <dgm:prSet presAssocID="{CBF47228-7EDB-43E3-B670-7CF0855B6D1D}" presName="comp" presStyleCnt="0"/>
      <dgm:spPr/>
    </dgm:pt>
    <dgm:pt modelId="{6229164B-E826-450D-8048-DA64362AC935}" type="pres">
      <dgm:prSet presAssocID="{CBF47228-7EDB-43E3-B670-7CF0855B6D1D}" presName="rect2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0F25A1B-287E-4725-80E8-58749ED934F5}" type="pres">
      <dgm:prSet presAssocID="{CBF47228-7EDB-43E3-B670-7CF0855B6D1D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vi-VN"/>
        </a:p>
      </dgm:t>
    </dgm:pt>
    <dgm:pt modelId="{3E30FF41-D0A7-4836-B4A5-9E39EA805BDC}" type="pres">
      <dgm:prSet presAssocID="{75204937-3468-457B-A368-FFC7D6C1869F}" presName="sibTrans" presStyleCnt="0"/>
      <dgm:spPr/>
    </dgm:pt>
    <dgm:pt modelId="{B272D89F-1BE3-472B-A2E5-200EF9119880}" type="pres">
      <dgm:prSet presAssocID="{33081E94-E418-4A0E-86BC-F090F6079607}" presName="comp" presStyleCnt="0"/>
      <dgm:spPr/>
    </dgm:pt>
    <dgm:pt modelId="{9902153C-5E39-408D-98C4-230B0B224EF6}" type="pres">
      <dgm:prSet presAssocID="{33081E94-E418-4A0E-86BC-F090F6079607}" presName="rect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65210A1-A978-4EA1-BDD4-1800C5ECA1F0}" type="pres">
      <dgm:prSet presAssocID="{33081E94-E418-4A0E-86BC-F090F6079607}" presName="rect1" presStyleLbl="ln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vi-VN"/>
        </a:p>
      </dgm:t>
    </dgm:pt>
    <dgm:pt modelId="{562D7AB4-CA6B-4199-B8CA-D9D43F21000C}" type="pres">
      <dgm:prSet presAssocID="{8D6AA6CC-8C5C-42BE-9F70-2EE39A231FE6}" presName="sibTrans" presStyleCnt="0"/>
      <dgm:spPr/>
    </dgm:pt>
    <dgm:pt modelId="{DEE0A9AC-BB28-4503-9192-DADB7E405577}" type="pres">
      <dgm:prSet presAssocID="{155690B7-18DB-43D5-8043-4581491B3522}" presName="comp" presStyleCnt="0"/>
      <dgm:spPr/>
    </dgm:pt>
    <dgm:pt modelId="{90749DDC-E108-4A5D-8B95-94B8B9FB5FEF}" type="pres">
      <dgm:prSet presAssocID="{155690B7-18DB-43D5-8043-4581491B3522}" presName="rect2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E923156-698B-4ABA-B091-B27414815C79}" type="pres">
      <dgm:prSet presAssocID="{155690B7-18DB-43D5-8043-4581491B3522}" presName="rect1" presStyleLbl="ln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vi-VN"/>
        </a:p>
      </dgm:t>
    </dgm:pt>
  </dgm:ptLst>
  <dgm:cxnLst>
    <dgm:cxn modelId="{53CF66CB-580D-4238-A85B-1614F89C747A}" type="presOf" srcId="{33081E94-E418-4A0E-86BC-F090F6079607}" destId="{9902153C-5E39-408D-98C4-230B0B224EF6}" srcOrd="0" destOrd="0" presId="urn:microsoft.com/office/officeart/2008/layout/AlternatingPictureBlocks"/>
    <dgm:cxn modelId="{C8DB62A1-807C-435D-BFB1-3A29682897EC}" type="presOf" srcId="{155690B7-18DB-43D5-8043-4581491B3522}" destId="{90749DDC-E108-4A5D-8B95-94B8B9FB5FEF}" srcOrd="0" destOrd="0" presId="urn:microsoft.com/office/officeart/2008/layout/AlternatingPictureBlocks"/>
    <dgm:cxn modelId="{21A4EE61-797A-4A62-AABB-76FEF653C892}" srcId="{35D04855-C75B-46CF-8CEF-42392F3B8005}" destId="{CBF47228-7EDB-43E3-B670-7CF0855B6D1D}" srcOrd="0" destOrd="0" parTransId="{722E9912-A3AE-4B1F-882B-D3253084B3EC}" sibTransId="{75204937-3468-457B-A368-FFC7D6C1869F}"/>
    <dgm:cxn modelId="{8E623355-2ACA-479C-8CE2-050217185434}" type="presOf" srcId="{35D04855-C75B-46CF-8CEF-42392F3B8005}" destId="{CFB44783-83CC-46BD-BD4B-7D25E9030075}" srcOrd="0" destOrd="0" presId="urn:microsoft.com/office/officeart/2008/layout/AlternatingPictureBlocks"/>
    <dgm:cxn modelId="{61D66E07-FDBC-499A-9D50-353ED06B0CBF}" type="presOf" srcId="{CBF47228-7EDB-43E3-B670-7CF0855B6D1D}" destId="{6229164B-E826-450D-8048-DA64362AC935}" srcOrd="0" destOrd="0" presId="urn:microsoft.com/office/officeart/2008/layout/AlternatingPictureBlocks"/>
    <dgm:cxn modelId="{0BBD48FB-1CE9-47C8-8C85-75DC7613ED66}" srcId="{35D04855-C75B-46CF-8CEF-42392F3B8005}" destId="{33081E94-E418-4A0E-86BC-F090F6079607}" srcOrd="1" destOrd="0" parTransId="{8551BA58-6E9B-4CC2-B958-8E9B50B1AB3A}" sibTransId="{8D6AA6CC-8C5C-42BE-9F70-2EE39A231FE6}"/>
    <dgm:cxn modelId="{09CFEE7C-8833-4CA9-9D6A-372AC47CCF1C}" srcId="{35D04855-C75B-46CF-8CEF-42392F3B8005}" destId="{155690B7-18DB-43D5-8043-4581491B3522}" srcOrd="2" destOrd="0" parTransId="{03AB73C2-9659-4856-9A19-5B1730985442}" sibTransId="{BE022E95-3598-4FA5-B1AC-E189526ED126}"/>
    <dgm:cxn modelId="{C3C51D67-44F9-467A-A6C9-344592BEAEA1}" type="presParOf" srcId="{CFB44783-83CC-46BD-BD4B-7D25E9030075}" destId="{C6F2BF49-7BCA-49A6-B6D1-C40EC4F520EA}" srcOrd="0" destOrd="0" presId="urn:microsoft.com/office/officeart/2008/layout/AlternatingPictureBlocks"/>
    <dgm:cxn modelId="{581290AB-490A-47FF-A9A6-8B7CA4B8365D}" type="presParOf" srcId="{C6F2BF49-7BCA-49A6-B6D1-C40EC4F520EA}" destId="{6229164B-E826-450D-8048-DA64362AC935}" srcOrd="0" destOrd="0" presId="urn:microsoft.com/office/officeart/2008/layout/AlternatingPictureBlocks"/>
    <dgm:cxn modelId="{202C1307-51AF-483D-A22C-397BD4E4AAD5}" type="presParOf" srcId="{C6F2BF49-7BCA-49A6-B6D1-C40EC4F520EA}" destId="{E0F25A1B-287E-4725-80E8-58749ED934F5}" srcOrd="1" destOrd="0" presId="urn:microsoft.com/office/officeart/2008/layout/AlternatingPictureBlocks"/>
    <dgm:cxn modelId="{6B2E5CF8-B8DE-4473-9B2D-02CD96BD02C9}" type="presParOf" srcId="{CFB44783-83CC-46BD-BD4B-7D25E9030075}" destId="{3E30FF41-D0A7-4836-B4A5-9E39EA805BDC}" srcOrd="1" destOrd="0" presId="urn:microsoft.com/office/officeart/2008/layout/AlternatingPictureBlocks"/>
    <dgm:cxn modelId="{C927E24B-30B6-4185-97B6-D3BC8822D143}" type="presParOf" srcId="{CFB44783-83CC-46BD-BD4B-7D25E9030075}" destId="{B272D89F-1BE3-472B-A2E5-200EF9119880}" srcOrd="2" destOrd="0" presId="urn:microsoft.com/office/officeart/2008/layout/AlternatingPictureBlocks"/>
    <dgm:cxn modelId="{BA35B515-019C-4C76-A285-8A5772AB3F22}" type="presParOf" srcId="{B272D89F-1BE3-472B-A2E5-200EF9119880}" destId="{9902153C-5E39-408D-98C4-230B0B224EF6}" srcOrd="0" destOrd="0" presId="urn:microsoft.com/office/officeart/2008/layout/AlternatingPictureBlocks"/>
    <dgm:cxn modelId="{4A7D52E4-30F2-4A95-87A7-1E4FC9A44E36}" type="presParOf" srcId="{B272D89F-1BE3-472B-A2E5-200EF9119880}" destId="{E65210A1-A978-4EA1-BDD4-1800C5ECA1F0}" srcOrd="1" destOrd="0" presId="urn:microsoft.com/office/officeart/2008/layout/AlternatingPictureBlocks"/>
    <dgm:cxn modelId="{518AF88D-E45E-4397-9E13-09F59C747D36}" type="presParOf" srcId="{CFB44783-83CC-46BD-BD4B-7D25E9030075}" destId="{562D7AB4-CA6B-4199-B8CA-D9D43F21000C}" srcOrd="3" destOrd="0" presId="urn:microsoft.com/office/officeart/2008/layout/AlternatingPictureBlocks"/>
    <dgm:cxn modelId="{0A71FE3F-B356-4F1D-88AA-54B5D2916AE7}" type="presParOf" srcId="{CFB44783-83CC-46BD-BD4B-7D25E9030075}" destId="{DEE0A9AC-BB28-4503-9192-DADB7E405577}" srcOrd="4" destOrd="0" presId="urn:microsoft.com/office/officeart/2008/layout/AlternatingPictureBlocks"/>
    <dgm:cxn modelId="{6652D9BE-D52A-4E4F-A7AB-E2D8DC331631}" type="presParOf" srcId="{DEE0A9AC-BB28-4503-9192-DADB7E405577}" destId="{90749DDC-E108-4A5D-8B95-94B8B9FB5FEF}" srcOrd="0" destOrd="0" presId="urn:microsoft.com/office/officeart/2008/layout/AlternatingPictureBlocks"/>
    <dgm:cxn modelId="{9C158685-60A1-4759-9D91-B42260C9D2DE}" type="presParOf" srcId="{DEE0A9AC-BB28-4503-9192-DADB7E405577}" destId="{2E923156-698B-4ABA-B091-B27414815C79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21FE64-B41A-4045-9BC9-3BE4842E2362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vi-VN"/>
        </a:p>
      </dgm:t>
    </dgm:pt>
    <dgm:pt modelId="{485222BD-98BA-4AE2-A290-CE505F38489C}">
      <dgm:prSet custT="1"/>
      <dgm:spPr/>
      <dgm:t>
        <a:bodyPr/>
        <a:lstStyle/>
        <a:p>
          <a:pPr rtl="0"/>
          <a:r>
            <a:rPr lang="en-US" sz="1400" b="1" smtClean="0">
              <a:solidFill>
                <a:schemeClr val="lt1"/>
              </a:solidFill>
              <a:latin typeface="Arial" pitchFamily="34" charset="0"/>
              <a:cs typeface="Arial" pitchFamily="34" charset="0"/>
            </a:rPr>
            <a:t>Dumb person must use other way to communicate, it is called hand sign language.</a:t>
          </a:r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C35729DC-3B87-4B77-A06D-366C3E015BC6}" type="parTrans" cxnId="{82571F61-6742-4965-A383-A61983C1E79C}">
      <dgm:prSet/>
      <dgm:spPr/>
      <dgm:t>
        <a:bodyPr/>
        <a:lstStyle/>
        <a:p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C6D3625D-89F0-4FF4-BEB9-E30B3FDC01A3}" type="sibTrans" cxnId="{82571F61-6742-4965-A383-A61983C1E79C}">
      <dgm:prSet/>
      <dgm:spPr/>
      <dgm:t>
        <a:bodyPr/>
        <a:lstStyle/>
        <a:p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CBB9E97B-F0C1-49D7-B0F3-06CEA4FF10F2}">
      <dgm:prSet custT="1"/>
      <dgm:spPr/>
      <dgm:t>
        <a:bodyPr/>
        <a:lstStyle/>
        <a:p>
          <a:pPr rtl="0"/>
          <a:r>
            <a:rPr lang="en-US" sz="1400" b="1" smtClean="0">
              <a:solidFill>
                <a:schemeClr val="lt1"/>
              </a:solidFill>
              <a:latin typeface="Arial" pitchFamily="34" charset="0"/>
              <a:cs typeface="Arial" pitchFamily="34" charset="0"/>
            </a:rPr>
            <a:t>You are not able to get hand sign language. </a:t>
          </a:r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013ED6B8-182C-475A-8E5A-1D2EDD7D040B}" type="parTrans" cxnId="{3DE015C3-EC00-456F-A204-5869B32C1CC6}">
      <dgm:prSet/>
      <dgm:spPr/>
      <dgm:t>
        <a:bodyPr/>
        <a:lstStyle/>
        <a:p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6E67B1E4-99D1-40AD-B52E-C6E316D5AB26}" type="sibTrans" cxnId="{3DE015C3-EC00-456F-A204-5869B32C1CC6}">
      <dgm:prSet/>
      <dgm:spPr/>
      <dgm:t>
        <a:bodyPr/>
        <a:lstStyle/>
        <a:p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35653364-E0F3-423A-9E78-5608D9C3C63A}">
      <dgm:prSet custT="1"/>
      <dgm:spPr/>
      <dgm:t>
        <a:bodyPr/>
        <a:lstStyle/>
        <a:p>
          <a:pPr rtl="0"/>
          <a:r>
            <a:rPr lang="en-US" sz="1400" b="1" smtClean="0">
              <a:solidFill>
                <a:schemeClr val="lt1"/>
              </a:solidFill>
              <a:latin typeface="Arial" pitchFamily="34" charset="0"/>
              <a:cs typeface="Arial" pitchFamily="34" charset="0"/>
            </a:rPr>
            <a:t>Difference between hand sign languages.</a:t>
          </a:r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D95F766E-B21C-4158-B6AB-0E8237E33F56}" type="parTrans" cxnId="{66CC32C8-9C58-4A0A-B954-F508BB3AC03C}">
      <dgm:prSet/>
      <dgm:spPr/>
      <dgm:t>
        <a:bodyPr/>
        <a:lstStyle/>
        <a:p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D4B5546E-35DB-4972-9977-CF3208E886E5}" type="sibTrans" cxnId="{66CC32C8-9C58-4A0A-B954-F508BB3AC03C}">
      <dgm:prSet/>
      <dgm:spPr/>
      <dgm:t>
        <a:bodyPr/>
        <a:lstStyle/>
        <a:p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4F6291CA-3D41-4F59-8971-7E676B670659}">
      <dgm:prSet custT="1"/>
      <dgm:spPr/>
      <dgm:t>
        <a:bodyPr/>
        <a:lstStyle/>
        <a:p>
          <a:pPr rtl="0"/>
          <a:r>
            <a:rPr lang="en-US" sz="1400" b="1" smtClean="0">
              <a:solidFill>
                <a:schemeClr val="lt1"/>
              </a:solidFill>
              <a:latin typeface="Arial" pitchFamily="34" charset="0"/>
              <a:cs typeface="Arial" pitchFamily="34" charset="0"/>
            </a:rPr>
            <a:t>Temporary solutions: handwriting, using familiar signs, translator ...</a:t>
          </a:r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0FB4DCA2-590F-410B-96A7-B4A6ECF74D65}" type="parTrans" cxnId="{98A01BE5-3DCB-46B5-8E36-6CC4CE62D08B}">
      <dgm:prSet/>
      <dgm:spPr/>
      <dgm:t>
        <a:bodyPr/>
        <a:lstStyle/>
        <a:p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0C8C1506-6E40-4076-82EA-2F8224BE636F}" type="sibTrans" cxnId="{98A01BE5-3DCB-46B5-8E36-6CC4CE62D08B}">
      <dgm:prSet/>
      <dgm:spPr/>
      <dgm:t>
        <a:bodyPr/>
        <a:lstStyle/>
        <a:p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32AECBCB-525A-41F1-85DB-98BCA771089F}" type="pres">
      <dgm:prSet presAssocID="{A321FE64-B41A-4045-9BC9-3BE4842E23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027919CC-655E-4C36-B1DB-C08F8E55B562}" type="pres">
      <dgm:prSet presAssocID="{485222BD-98BA-4AE2-A290-CE505F38489C}" presName="parentText" presStyleLbl="node1" presStyleIdx="0" presStyleCnt="4" custScaleY="88404" custLinFactY="-14515" custLinFactNeighborX="-15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C9CC3C9-6989-454B-93AF-4922FE97FD83}" type="pres">
      <dgm:prSet presAssocID="{C6D3625D-89F0-4FF4-BEB9-E30B3FDC01A3}" presName="spacer" presStyleCnt="0"/>
      <dgm:spPr/>
    </dgm:pt>
    <dgm:pt modelId="{BF917787-2E5C-4BEF-B7BF-213C62C341AA}" type="pres">
      <dgm:prSet presAssocID="{CBB9E97B-F0C1-49D7-B0F3-06CEA4FF10F2}" presName="parentText" presStyleLbl="node1" presStyleIdx="1" presStyleCnt="4" custLinFactNeighborY="-4232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048B9B4-836C-41DE-B723-847477E90A1F}" type="pres">
      <dgm:prSet presAssocID="{6E67B1E4-99D1-40AD-B52E-C6E316D5AB26}" presName="spacer" presStyleCnt="0"/>
      <dgm:spPr/>
    </dgm:pt>
    <dgm:pt modelId="{74BFFE08-F42F-4B99-B434-EDCDAA0B3887}" type="pres">
      <dgm:prSet presAssocID="{35653364-E0F3-423A-9E78-5608D9C3C63A}" presName="parentText" presStyleLbl="node1" presStyleIdx="2" presStyleCnt="4" custLinFactNeighborY="11159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5C80C92-9E30-4320-8FD1-211B4E1BD37C}" type="pres">
      <dgm:prSet presAssocID="{D4B5546E-35DB-4972-9977-CF3208E886E5}" presName="spacer" presStyleCnt="0"/>
      <dgm:spPr/>
    </dgm:pt>
    <dgm:pt modelId="{43A298CA-19C9-4735-9216-705C4EC6E01F}" type="pres">
      <dgm:prSet presAssocID="{4F6291CA-3D41-4F59-8971-7E676B670659}" presName="parentText" presStyleLbl="node1" presStyleIdx="3" presStyleCnt="4" custLinFactY="1403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98A01BE5-3DCB-46B5-8E36-6CC4CE62D08B}" srcId="{A321FE64-B41A-4045-9BC9-3BE4842E2362}" destId="{4F6291CA-3D41-4F59-8971-7E676B670659}" srcOrd="3" destOrd="0" parTransId="{0FB4DCA2-590F-410B-96A7-B4A6ECF74D65}" sibTransId="{0C8C1506-6E40-4076-82EA-2F8224BE636F}"/>
    <dgm:cxn modelId="{C2FA0927-E873-4FD2-9178-6219B66A83AD}" type="presOf" srcId="{485222BD-98BA-4AE2-A290-CE505F38489C}" destId="{027919CC-655E-4C36-B1DB-C08F8E55B562}" srcOrd="0" destOrd="0" presId="urn:microsoft.com/office/officeart/2005/8/layout/vList2"/>
    <dgm:cxn modelId="{3DE015C3-EC00-456F-A204-5869B32C1CC6}" srcId="{A321FE64-B41A-4045-9BC9-3BE4842E2362}" destId="{CBB9E97B-F0C1-49D7-B0F3-06CEA4FF10F2}" srcOrd="1" destOrd="0" parTransId="{013ED6B8-182C-475A-8E5A-1D2EDD7D040B}" sibTransId="{6E67B1E4-99D1-40AD-B52E-C6E316D5AB26}"/>
    <dgm:cxn modelId="{E6B80E65-53CC-4E9E-9B41-318536AAFFC1}" type="presOf" srcId="{35653364-E0F3-423A-9E78-5608D9C3C63A}" destId="{74BFFE08-F42F-4B99-B434-EDCDAA0B3887}" srcOrd="0" destOrd="0" presId="urn:microsoft.com/office/officeart/2005/8/layout/vList2"/>
    <dgm:cxn modelId="{98299F13-7EE7-4EBF-9E1B-E5133796421C}" type="presOf" srcId="{A321FE64-B41A-4045-9BC9-3BE4842E2362}" destId="{32AECBCB-525A-41F1-85DB-98BCA771089F}" srcOrd="0" destOrd="0" presId="urn:microsoft.com/office/officeart/2005/8/layout/vList2"/>
    <dgm:cxn modelId="{66CC32C8-9C58-4A0A-B954-F508BB3AC03C}" srcId="{A321FE64-B41A-4045-9BC9-3BE4842E2362}" destId="{35653364-E0F3-423A-9E78-5608D9C3C63A}" srcOrd="2" destOrd="0" parTransId="{D95F766E-B21C-4158-B6AB-0E8237E33F56}" sibTransId="{D4B5546E-35DB-4972-9977-CF3208E886E5}"/>
    <dgm:cxn modelId="{FDF336C6-D744-492D-9CEC-04224F69BAC7}" type="presOf" srcId="{4F6291CA-3D41-4F59-8971-7E676B670659}" destId="{43A298CA-19C9-4735-9216-705C4EC6E01F}" srcOrd="0" destOrd="0" presId="urn:microsoft.com/office/officeart/2005/8/layout/vList2"/>
    <dgm:cxn modelId="{82571F61-6742-4965-A383-A61983C1E79C}" srcId="{A321FE64-B41A-4045-9BC9-3BE4842E2362}" destId="{485222BD-98BA-4AE2-A290-CE505F38489C}" srcOrd="0" destOrd="0" parTransId="{C35729DC-3B87-4B77-A06D-366C3E015BC6}" sibTransId="{C6D3625D-89F0-4FF4-BEB9-E30B3FDC01A3}"/>
    <dgm:cxn modelId="{9A663A6A-1C8A-4380-8E22-5E9A155895E6}" type="presOf" srcId="{CBB9E97B-F0C1-49D7-B0F3-06CEA4FF10F2}" destId="{BF917787-2E5C-4BEF-B7BF-213C62C341AA}" srcOrd="0" destOrd="0" presId="urn:microsoft.com/office/officeart/2005/8/layout/vList2"/>
    <dgm:cxn modelId="{416D191E-FC56-4871-8122-66CD173F7D4A}" type="presParOf" srcId="{32AECBCB-525A-41F1-85DB-98BCA771089F}" destId="{027919CC-655E-4C36-B1DB-C08F8E55B562}" srcOrd="0" destOrd="0" presId="urn:microsoft.com/office/officeart/2005/8/layout/vList2"/>
    <dgm:cxn modelId="{0ACDD702-2B2E-44DE-BBC2-84A3B670095F}" type="presParOf" srcId="{32AECBCB-525A-41F1-85DB-98BCA771089F}" destId="{AC9CC3C9-6989-454B-93AF-4922FE97FD83}" srcOrd="1" destOrd="0" presId="urn:microsoft.com/office/officeart/2005/8/layout/vList2"/>
    <dgm:cxn modelId="{1CCA989B-1388-4F40-A2C1-6B9AD2964A64}" type="presParOf" srcId="{32AECBCB-525A-41F1-85DB-98BCA771089F}" destId="{BF917787-2E5C-4BEF-B7BF-213C62C341AA}" srcOrd="2" destOrd="0" presId="urn:microsoft.com/office/officeart/2005/8/layout/vList2"/>
    <dgm:cxn modelId="{2C9C9D3F-ED9A-4A38-94F1-5455D83A9C5C}" type="presParOf" srcId="{32AECBCB-525A-41F1-85DB-98BCA771089F}" destId="{D048B9B4-836C-41DE-B723-847477E90A1F}" srcOrd="3" destOrd="0" presId="urn:microsoft.com/office/officeart/2005/8/layout/vList2"/>
    <dgm:cxn modelId="{D2A39BA7-9DA0-49B3-9E49-E1498FA79C2C}" type="presParOf" srcId="{32AECBCB-525A-41F1-85DB-98BCA771089F}" destId="{74BFFE08-F42F-4B99-B434-EDCDAA0B3887}" srcOrd="4" destOrd="0" presId="urn:microsoft.com/office/officeart/2005/8/layout/vList2"/>
    <dgm:cxn modelId="{F0183829-8767-4902-99F5-1AEEAB7E7B2B}" type="presParOf" srcId="{32AECBCB-525A-41F1-85DB-98BCA771089F}" destId="{E5C80C92-9E30-4320-8FD1-211B4E1BD37C}" srcOrd="5" destOrd="0" presId="urn:microsoft.com/office/officeart/2005/8/layout/vList2"/>
    <dgm:cxn modelId="{9DF7555B-1725-4104-AE7F-045015B38187}" type="presParOf" srcId="{32AECBCB-525A-41F1-85DB-98BCA771089F}" destId="{43A298CA-19C9-4735-9216-705C4EC6E0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E7C9B6-529B-43A5-B974-BE1BE927DA88}" type="doc">
      <dgm:prSet loTypeId="urn:microsoft.com/office/officeart/2008/layout/VerticalCurvedList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vi-VN"/>
        </a:p>
      </dgm:t>
    </dgm:pt>
    <dgm:pt modelId="{1C821226-13FC-443A-BA27-FB20EE687B4F}">
      <dgm:prSet custT="1"/>
      <dgm:spPr/>
      <dgm:t>
        <a:bodyPr/>
        <a:lstStyle/>
        <a:p>
          <a:pPr rtl="0"/>
          <a:r>
            <a:rPr lang="en-US" sz="2000" smtClean="0">
              <a:latin typeface="Arial" pitchFamily="34" charset="0"/>
              <a:cs typeface="Arial" pitchFamily="34" charset="0"/>
            </a:rPr>
            <a:t>Portable System</a:t>
          </a:r>
          <a:endParaRPr lang="vi-VN" sz="2000">
            <a:latin typeface="Arial" pitchFamily="34" charset="0"/>
            <a:cs typeface="Arial" pitchFamily="34" charset="0"/>
          </a:endParaRPr>
        </a:p>
      </dgm:t>
    </dgm:pt>
    <dgm:pt modelId="{7323B481-97E0-401B-8AB9-D70775AE91FD}" type="parTrans" cxnId="{7C884B49-DAFE-4C4D-91BF-8C534FD76645}">
      <dgm:prSet/>
      <dgm:spPr/>
      <dgm:t>
        <a:bodyPr/>
        <a:lstStyle/>
        <a:p>
          <a:endParaRPr lang="vi-VN" sz="2000">
            <a:latin typeface="Arial" pitchFamily="34" charset="0"/>
            <a:cs typeface="Arial" pitchFamily="34" charset="0"/>
          </a:endParaRPr>
        </a:p>
      </dgm:t>
    </dgm:pt>
    <dgm:pt modelId="{82F82E1C-D476-4F94-8100-6997F34679A4}" type="sibTrans" cxnId="{7C884B49-DAFE-4C4D-91BF-8C534FD76645}">
      <dgm:prSet/>
      <dgm:spPr/>
      <dgm:t>
        <a:bodyPr/>
        <a:lstStyle/>
        <a:p>
          <a:endParaRPr lang="vi-VN" sz="2000">
            <a:latin typeface="Arial" pitchFamily="34" charset="0"/>
            <a:cs typeface="Arial" pitchFamily="34" charset="0"/>
          </a:endParaRPr>
        </a:p>
      </dgm:t>
    </dgm:pt>
    <dgm:pt modelId="{FEB5782A-6369-440E-8B6D-6BFA6A30A56B}">
      <dgm:prSet custT="1"/>
      <dgm:spPr/>
      <dgm:t>
        <a:bodyPr/>
        <a:lstStyle/>
        <a:p>
          <a:pPr rtl="0"/>
          <a:r>
            <a:rPr lang="en-US" sz="2000" smtClean="0">
              <a:latin typeface="Arial" pitchFamily="34" charset="0"/>
              <a:cs typeface="Arial" pitchFamily="34" charset="0"/>
            </a:rPr>
            <a:t>Hand Sign Language Recognition</a:t>
          </a:r>
          <a:endParaRPr lang="vi-VN" sz="2000">
            <a:latin typeface="Arial" pitchFamily="34" charset="0"/>
            <a:cs typeface="Arial" pitchFamily="34" charset="0"/>
          </a:endParaRPr>
        </a:p>
      </dgm:t>
    </dgm:pt>
    <dgm:pt modelId="{A6B98B0A-71D6-4503-B41E-913E2B1ADE66}" type="parTrans" cxnId="{2B693BD3-2E05-47E9-A85D-7740752A69DD}">
      <dgm:prSet/>
      <dgm:spPr/>
      <dgm:t>
        <a:bodyPr/>
        <a:lstStyle/>
        <a:p>
          <a:endParaRPr lang="vi-VN" sz="2000">
            <a:latin typeface="Arial" pitchFamily="34" charset="0"/>
            <a:cs typeface="Arial" pitchFamily="34" charset="0"/>
          </a:endParaRPr>
        </a:p>
      </dgm:t>
    </dgm:pt>
    <dgm:pt modelId="{4BD6E0DE-983E-4C67-9CC9-9AE80E2454D7}" type="sibTrans" cxnId="{2B693BD3-2E05-47E9-A85D-7740752A69DD}">
      <dgm:prSet/>
      <dgm:spPr/>
      <dgm:t>
        <a:bodyPr/>
        <a:lstStyle/>
        <a:p>
          <a:endParaRPr lang="vi-VN" sz="2000">
            <a:latin typeface="Arial" pitchFamily="34" charset="0"/>
            <a:cs typeface="Arial" pitchFamily="34" charset="0"/>
          </a:endParaRPr>
        </a:p>
      </dgm:t>
    </dgm:pt>
    <dgm:pt modelId="{375D0AF5-2192-4E6D-8E71-69F1274C586E}">
      <dgm:prSet custT="1"/>
      <dgm:spPr/>
      <dgm:t>
        <a:bodyPr/>
        <a:lstStyle/>
        <a:p>
          <a:pPr rtl="0"/>
          <a:r>
            <a:rPr lang="en-US" sz="2000" smtClean="0">
              <a:latin typeface="Arial" pitchFamily="34" charset="0"/>
              <a:cs typeface="Arial" pitchFamily="34" charset="0"/>
            </a:rPr>
            <a:t>Learning Hand Sign Language</a:t>
          </a:r>
          <a:endParaRPr lang="vi-VN" sz="2000">
            <a:latin typeface="Arial" pitchFamily="34" charset="0"/>
            <a:cs typeface="Arial" pitchFamily="34" charset="0"/>
          </a:endParaRPr>
        </a:p>
      </dgm:t>
    </dgm:pt>
    <dgm:pt modelId="{A15621B8-596A-4C12-9F25-1F343EA8168B}" type="parTrans" cxnId="{DAFF1439-B7A6-4AC2-AAF7-DFC551D6FDBD}">
      <dgm:prSet/>
      <dgm:spPr/>
      <dgm:t>
        <a:bodyPr/>
        <a:lstStyle/>
        <a:p>
          <a:endParaRPr lang="vi-VN" sz="2000">
            <a:latin typeface="Arial" pitchFamily="34" charset="0"/>
            <a:cs typeface="Arial" pitchFamily="34" charset="0"/>
          </a:endParaRPr>
        </a:p>
      </dgm:t>
    </dgm:pt>
    <dgm:pt modelId="{22E29056-DAAC-48A3-889F-77D787F947AD}" type="sibTrans" cxnId="{DAFF1439-B7A6-4AC2-AAF7-DFC551D6FDBD}">
      <dgm:prSet/>
      <dgm:spPr/>
      <dgm:t>
        <a:bodyPr/>
        <a:lstStyle/>
        <a:p>
          <a:endParaRPr lang="vi-VN" sz="2000">
            <a:latin typeface="Arial" pitchFamily="34" charset="0"/>
            <a:cs typeface="Arial" pitchFamily="34" charset="0"/>
          </a:endParaRPr>
        </a:p>
      </dgm:t>
    </dgm:pt>
    <dgm:pt modelId="{10730EB0-C4E5-4C66-BC1F-B537B78F84BC}" type="pres">
      <dgm:prSet presAssocID="{73E7C9B6-529B-43A5-B974-BE1BE927DA8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A2138F26-2C77-49B0-B422-4C2B191FD0D6}" type="pres">
      <dgm:prSet presAssocID="{73E7C9B6-529B-43A5-B974-BE1BE927DA88}" presName="Name1" presStyleCnt="0"/>
      <dgm:spPr/>
    </dgm:pt>
    <dgm:pt modelId="{6F54AE8E-536E-4E77-AE5C-37DF2832B857}" type="pres">
      <dgm:prSet presAssocID="{73E7C9B6-529B-43A5-B974-BE1BE927DA88}" presName="cycle" presStyleCnt="0"/>
      <dgm:spPr/>
    </dgm:pt>
    <dgm:pt modelId="{156ECBDF-224F-4569-85B8-EE2DCC348791}" type="pres">
      <dgm:prSet presAssocID="{73E7C9B6-529B-43A5-B974-BE1BE927DA88}" presName="srcNode" presStyleLbl="node1" presStyleIdx="0" presStyleCnt="3"/>
      <dgm:spPr/>
    </dgm:pt>
    <dgm:pt modelId="{1B46B33B-96ED-4774-95EA-B01BDEDFD0AF}" type="pres">
      <dgm:prSet presAssocID="{73E7C9B6-529B-43A5-B974-BE1BE927DA88}" presName="conn" presStyleLbl="parChTrans1D2" presStyleIdx="0" presStyleCnt="1"/>
      <dgm:spPr/>
      <dgm:t>
        <a:bodyPr/>
        <a:lstStyle/>
        <a:p>
          <a:endParaRPr lang="vi-VN"/>
        </a:p>
      </dgm:t>
    </dgm:pt>
    <dgm:pt modelId="{66B5EFE4-8F43-459B-A560-5315CF91A606}" type="pres">
      <dgm:prSet presAssocID="{73E7C9B6-529B-43A5-B974-BE1BE927DA88}" presName="extraNode" presStyleLbl="node1" presStyleIdx="0" presStyleCnt="3"/>
      <dgm:spPr/>
    </dgm:pt>
    <dgm:pt modelId="{59B5E71F-44DE-41C4-A4D8-119A25131EC7}" type="pres">
      <dgm:prSet presAssocID="{73E7C9B6-529B-43A5-B974-BE1BE927DA88}" presName="dstNode" presStyleLbl="node1" presStyleIdx="0" presStyleCnt="3"/>
      <dgm:spPr/>
    </dgm:pt>
    <dgm:pt modelId="{9CA6F6C3-6BC1-4231-9789-8D9235AF9C98}" type="pres">
      <dgm:prSet presAssocID="{1C821226-13FC-443A-BA27-FB20EE687B4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252FD84-E21E-4981-B5A3-D692F9DDE9BC}" type="pres">
      <dgm:prSet presAssocID="{1C821226-13FC-443A-BA27-FB20EE687B4F}" presName="accent_1" presStyleCnt="0"/>
      <dgm:spPr/>
    </dgm:pt>
    <dgm:pt modelId="{C2A3AF33-37D0-43A3-9209-BBD026984214}" type="pres">
      <dgm:prSet presAssocID="{1C821226-13FC-443A-BA27-FB20EE687B4F}" presName="accentRepeatNode" presStyleLbl="solidFgAcc1" presStyleIdx="0" presStyleCnt="3"/>
      <dgm:spPr/>
    </dgm:pt>
    <dgm:pt modelId="{C27A932A-EBDE-472D-B20D-DA8FDA5B1831}" type="pres">
      <dgm:prSet presAssocID="{FEB5782A-6369-440E-8B6D-6BFA6A30A56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E15FC1D-779F-4683-AD38-35E54BB8EB3B}" type="pres">
      <dgm:prSet presAssocID="{FEB5782A-6369-440E-8B6D-6BFA6A30A56B}" presName="accent_2" presStyleCnt="0"/>
      <dgm:spPr/>
    </dgm:pt>
    <dgm:pt modelId="{1770F18C-E283-4C92-9536-DEC42A4DAEB6}" type="pres">
      <dgm:prSet presAssocID="{FEB5782A-6369-440E-8B6D-6BFA6A30A56B}" presName="accentRepeatNode" presStyleLbl="solidFgAcc1" presStyleIdx="1" presStyleCnt="3"/>
      <dgm:spPr/>
    </dgm:pt>
    <dgm:pt modelId="{983AE5DE-2CC8-4A2C-A8F5-8EBDA0BB9C74}" type="pres">
      <dgm:prSet presAssocID="{375D0AF5-2192-4E6D-8E71-69F1274C586E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5319531-4519-47A0-B56A-A800E0DEF92D}" type="pres">
      <dgm:prSet presAssocID="{375D0AF5-2192-4E6D-8E71-69F1274C586E}" presName="accent_3" presStyleCnt="0"/>
      <dgm:spPr/>
    </dgm:pt>
    <dgm:pt modelId="{554E2BFF-E1C3-4FB0-9CBF-433CEB60E425}" type="pres">
      <dgm:prSet presAssocID="{375D0AF5-2192-4E6D-8E71-69F1274C586E}" presName="accentRepeatNode" presStyleLbl="solidFgAcc1" presStyleIdx="2" presStyleCnt="3"/>
      <dgm:spPr/>
    </dgm:pt>
  </dgm:ptLst>
  <dgm:cxnLst>
    <dgm:cxn modelId="{2B693BD3-2E05-47E9-A85D-7740752A69DD}" srcId="{73E7C9B6-529B-43A5-B974-BE1BE927DA88}" destId="{FEB5782A-6369-440E-8B6D-6BFA6A30A56B}" srcOrd="1" destOrd="0" parTransId="{A6B98B0A-71D6-4503-B41E-913E2B1ADE66}" sibTransId="{4BD6E0DE-983E-4C67-9CC9-9AE80E2454D7}"/>
    <dgm:cxn modelId="{AA23D219-B0B5-4F18-812B-3B51675442AF}" type="presOf" srcId="{1C821226-13FC-443A-BA27-FB20EE687B4F}" destId="{9CA6F6C3-6BC1-4231-9789-8D9235AF9C98}" srcOrd="0" destOrd="0" presId="urn:microsoft.com/office/officeart/2008/layout/VerticalCurvedList"/>
    <dgm:cxn modelId="{5D603F66-6C88-4B21-8C89-D7B707A04229}" type="presOf" srcId="{73E7C9B6-529B-43A5-B974-BE1BE927DA88}" destId="{10730EB0-C4E5-4C66-BC1F-B537B78F84BC}" srcOrd="0" destOrd="0" presId="urn:microsoft.com/office/officeart/2008/layout/VerticalCurvedList"/>
    <dgm:cxn modelId="{3AA7AFE8-C454-4F70-B865-EFB214413B17}" type="presOf" srcId="{FEB5782A-6369-440E-8B6D-6BFA6A30A56B}" destId="{C27A932A-EBDE-472D-B20D-DA8FDA5B1831}" srcOrd="0" destOrd="0" presId="urn:microsoft.com/office/officeart/2008/layout/VerticalCurvedList"/>
    <dgm:cxn modelId="{7C884B49-DAFE-4C4D-91BF-8C534FD76645}" srcId="{73E7C9B6-529B-43A5-B974-BE1BE927DA88}" destId="{1C821226-13FC-443A-BA27-FB20EE687B4F}" srcOrd="0" destOrd="0" parTransId="{7323B481-97E0-401B-8AB9-D70775AE91FD}" sibTransId="{82F82E1C-D476-4F94-8100-6997F34679A4}"/>
    <dgm:cxn modelId="{054AE2CD-E5B1-4304-948B-59A26E5F3222}" type="presOf" srcId="{82F82E1C-D476-4F94-8100-6997F34679A4}" destId="{1B46B33B-96ED-4774-95EA-B01BDEDFD0AF}" srcOrd="0" destOrd="0" presId="urn:microsoft.com/office/officeart/2008/layout/VerticalCurvedList"/>
    <dgm:cxn modelId="{DAFF1439-B7A6-4AC2-AAF7-DFC551D6FDBD}" srcId="{73E7C9B6-529B-43A5-B974-BE1BE927DA88}" destId="{375D0AF5-2192-4E6D-8E71-69F1274C586E}" srcOrd="2" destOrd="0" parTransId="{A15621B8-596A-4C12-9F25-1F343EA8168B}" sibTransId="{22E29056-DAAC-48A3-889F-77D787F947AD}"/>
    <dgm:cxn modelId="{DF7904F2-7C66-4D23-BD29-B1CC96210AFC}" type="presOf" srcId="{375D0AF5-2192-4E6D-8E71-69F1274C586E}" destId="{983AE5DE-2CC8-4A2C-A8F5-8EBDA0BB9C74}" srcOrd="0" destOrd="0" presId="urn:microsoft.com/office/officeart/2008/layout/VerticalCurvedList"/>
    <dgm:cxn modelId="{9E806D0C-A477-4CB2-9A39-B3CA0DCAE5E5}" type="presParOf" srcId="{10730EB0-C4E5-4C66-BC1F-B537B78F84BC}" destId="{A2138F26-2C77-49B0-B422-4C2B191FD0D6}" srcOrd="0" destOrd="0" presId="urn:microsoft.com/office/officeart/2008/layout/VerticalCurvedList"/>
    <dgm:cxn modelId="{9D3357F6-D752-4C25-8D21-5EC42966236F}" type="presParOf" srcId="{A2138F26-2C77-49B0-B422-4C2B191FD0D6}" destId="{6F54AE8E-536E-4E77-AE5C-37DF2832B857}" srcOrd="0" destOrd="0" presId="urn:microsoft.com/office/officeart/2008/layout/VerticalCurvedList"/>
    <dgm:cxn modelId="{621ED211-1F23-47CD-88B2-64DCAC2AAD8A}" type="presParOf" srcId="{6F54AE8E-536E-4E77-AE5C-37DF2832B857}" destId="{156ECBDF-224F-4569-85B8-EE2DCC348791}" srcOrd="0" destOrd="0" presId="urn:microsoft.com/office/officeart/2008/layout/VerticalCurvedList"/>
    <dgm:cxn modelId="{56A11108-CA2B-419A-8B1A-2CB76D4806F1}" type="presParOf" srcId="{6F54AE8E-536E-4E77-AE5C-37DF2832B857}" destId="{1B46B33B-96ED-4774-95EA-B01BDEDFD0AF}" srcOrd="1" destOrd="0" presId="urn:microsoft.com/office/officeart/2008/layout/VerticalCurvedList"/>
    <dgm:cxn modelId="{D353E4D1-756C-454C-9968-30DAB98F21C8}" type="presParOf" srcId="{6F54AE8E-536E-4E77-AE5C-37DF2832B857}" destId="{66B5EFE4-8F43-459B-A560-5315CF91A606}" srcOrd="2" destOrd="0" presId="urn:microsoft.com/office/officeart/2008/layout/VerticalCurvedList"/>
    <dgm:cxn modelId="{9E46F0C4-2DBD-4133-BB5F-D31473557477}" type="presParOf" srcId="{6F54AE8E-536E-4E77-AE5C-37DF2832B857}" destId="{59B5E71F-44DE-41C4-A4D8-119A25131EC7}" srcOrd="3" destOrd="0" presId="urn:microsoft.com/office/officeart/2008/layout/VerticalCurvedList"/>
    <dgm:cxn modelId="{44C9D36C-D75A-4846-B31D-D02ED5597944}" type="presParOf" srcId="{A2138F26-2C77-49B0-B422-4C2B191FD0D6}" destId="{9CA6F6C3-6BC1-4231-9789-8D9235AF9C98}" srcOrd="1" destOrd="0" presId="urn:microsoft.com/office/officeart/2008/layout/VerticalCurvedList"/>
    <dgm:cxn modelId="{140493A9-594C-473F-904B-DF3965688D12}" type="presParOf" srcId="{A2138F26-2C77-49B0-B422-4C2B191FD0D6}" destId="{B252FD84-E21E-4981-B5A3-D692F9DDE9BC}" srcOrd="2" destOrd="0" presId="urn:microsoft.com/office/officeart/2008/layout/VerticalCurvedList"/>
    <dgm:cxn modelId="{8410C251-9F4E-4E80-8DB4-FF024669D6EB}" type="presParOf" srcId="{B252FD84-E21E-4981-B5A3-D692F9DDE9BC}" destId="{C2A3AF33-37D0-43A3-9209-BBD026984214}" srcOrd="0" destOrd="0" presId="urn:microsoft.com/office/officeart/2008/layout/VerticalCurvedList"/>
    <dgm:cxn modelId="{F4A91D30-5141-4933-B593-0FA2963DFFAD}" type="presParOf" srcId="{A2138F26-2C77-49B0-B422-4C2B191FD0D6}" destId="{C27A932A-EBDE-472D-B20D-DA8FDA5B1831}" srcOrd="3" destOrd="0" presId="urn:microsoft.com/office/officeart/2008/layout/VerticalCurvedList"/>
    <dgm:cxn modelId="{DA6B74C7-7450-4B41-88A4-B0F47D7C01F8}" type="presParOf" srcId="{A2138F26-2C77-49B0-B422-4C2B191FD0D6}" destId="{DE15FC1D-779F-4683-AD38-35E54BB8EB3B}" srcOrd="4" destOrd="0" presId="urn:microsoft.com/office/officeart/2008/layout/VerticalCurvedList"/>
    <dgm:cxn modelId="{0579C609-155A-44AC-A14E-2BD84E060786}" type="presParOf" srcId="{DE15FC1D-779F-4683-AD38-35E54BB8EB3B}" destId="{1770F18C-E283-4C92-9536-DEC42A4DAEB6}" srcOrd="0" destOrd="0" presId="urn:microsoft.com/office/officeart/2008/layout/VerticalCurvedList"/>
    <dgm:cxn modelId="{E38C108D-40E3-477E-B717-04616A336E01}" type="presParOf" srcId="{A2138F26-2C77-49B0-B422-4C2B191FD0D6}" destId="{983AE5DE-2CC8-4A2C-A8F5-8EBDA0BB9C74}" srcOrd="5" destOrd="0" presId="urn:microsoft.com/office/officeart/2008/layout/VerticalCurvedList"/>
    <dgm:cxn modelId="{1A3C5D2C-064B-4BEA-AEA4-67F033CF66B2}" type="presParOf" srcId="{A2138F26-2C77-49B0-B422-4C2B191FD0D6}" destId="{85319531-4519-47A0-B56A-A800E0DEF92D}" srcOrd="6" destOrd="0" presId="urn:microsoft.com/office/officeart/2008/layout/VerticalCurvedList"/>
    <dgm:cxn modelId="{312CD2E6-65F2-46CE-B83C-DFC4F692D828}" type="presParOf" srcId="{85319531-4519-47A0-B56A-A800E0DEF92D}" destId="{554E2BFF-E1C3-4FB0-9CBF-433CEB60E42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A4FA55-E93A-42B0-8664-889BCE4ED2C9}" type="doc">
      <dgm:prSet loTypeId="urn:microsoft.com/office/officeart/2005/8/layout/vList6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vi-VN"/>
        </a:p>
      </dgm:t>
    </dgm:pt>
    <dgm:pt modelId="{770FC595-F0C5-401B-8B4B-C289157AD197}">
      <dgm:prSet custT="1"/>
      <dgm:spPr/>
      <dgm:t>
        <a:bodyPr/>
        <a:lstStyle/>
        <a:p>
          <a:pPr rtl="0"/>
          <a:r>
            <a:rPr lang="en-US" sz="2400" b="1" smtClean="0">
              <a:latin typeface="Arial" pitchFamily="34" charset="0"/>
              <a:cs typeface="Arial" pitchFamily="34" charset="0"/>
            </a:rPr>
            <a:t>Hand Sign Recognition Process</a:t>
          </a:r>
          <a:endParaRPr lang="vi-VN" sz="2400" b="1">
            <a:latin typeface="Arial" pitchFamily="34" charset="0"/>
            <a:cs typeface="Arial" pitchFamily="34" charset="0"/>
          </a:endParaRPr>
        </a:p>
      </dgm:t>
    </dgm:pt>
    <dgm:pt modelId="{3938C9C2-6ECA-4ACD-8B8D-4EC4B9021891}" type="parTrans" cxnId="{81B06CE0-D3D3-40F2-9C81-01C4AD12B0F2}">
      <dgm:prSet/>
      <dgm:spPr/>
      <dgm:t>
        <a:bodyPr/>
        <a:lstStyle/>
        <a:p>
          <a:endParaRPr lang="vi-VN" sz="2400" b="1">
            <a:latin typeface="Arial" pitchFamily="34" charset="0"/>
            <a:cs typeface="Arial" pitchFamily="34" charset="0"/>
          </a:endParaRPr>
        </a:p>
      </dgm:t>
    </dgm:pt>
    <dgm:pt modelId="{395F3A8C-9DC6-4590-94E6-E16D2E430D5A}" type="sibTrans" cxnId="{81B06CE0-D3D3-40F2-9C81-01C4AD12B0F2}">
      <dgm:prSet/>
      <dgm:spPr/>
      <dgm:t>
        <a:bodyPr/>
        <a:lstStyle/>
        <a:p>
          <a:endParaRPr lang="vi-VN" sz="2400" b="1">
            <a:latin typeface="Arial" pitchFamily="34" charset="0"/>
            <a:cs typeface="Arial" pitchFamily="34" charset="0"/>
          </a:endParaRPr>
        </a:p>
      </dgm:t>
    </dgm:pt>
    <dgm:pt modelId="{9B8304D1-D724-46D7-85AE-C5CA27BF653E}">
      <dgm:prSet custT="1"/>
      <dgm:spPr/>
      <dgm:t>
        <a:bodyPr/>
        <a:lstStyle/>
        <a:p>
          <a:pPr rtl="0"/>
          <a:r>
            <a:rPr lang="en-US" sz="2400" b="1" smtClean="0">
              <a:latin typeface="Arial" pitchFamily="34" charset="0"/>
              <a:cs typeface="Arial" pitchFamily="34" charset="0"/>
            </a:rPr>
            <a:t>Battery Capacity Notify Process</a:t>
          </a:r>
          <a:endParaRPr lang="vi-VN" sz="2400" b="1">
            <a:latin typeface="Arial" pitchFamily="34" charset="0"/>
            <a:cs typeface="Arial" pitchFamily="34" charset="0"/>
          </a:endParaRPr>
        </a:p>
      </dgm:t>
    </dgm:pt>
    <dgm:pt modelId="{41C79508-897D-402E-B826-DCB51DE83EC8}" type="parTrans" cxnId="{F5160BF5-2995-426D-BFD2-7C86355AA9C1}">
      <dgm:prSet/>
      <dgm:spPr/>
      <dgm:t>
        <a:bodyPr/>
        <a:lstStyle/>
        <a:p>
          <a:endParaRPr lang="vi-VN" sz="2400" b="1">
            <a:latin typeface="Arial" pitchFamily="34" charset="0"/>
            <a:cs typeface="Arial" pitchFamily="34" charset="0"/>
          </a:endParaRPr>
        </a:p>
      </dgm:t>
    </dgm:pt>
    <dgm:pt modelId="{5B05B862-2BFE-4478-8778-32D3CB6072DA}" type="sibTrans" cxnId="{F5160BF5-2995-426D-BFD2-7C86355AA9C1}">
      <dgm:prSet/>
      <dgm:spPr/>
      <dgm:t>
        <a:bodyPr/>
        <a:lstStyle/>
        <a:p>
          <a:endParaRPr lang="vi-VN" sz="2400" b="1">
            <a:latin typeface="Arial" pitchFamily="34" charset="0"/>
            <a:cs typeface="Arial" pitchFamily="34" charset="0"/>
          </a:endParaRPr>
        </a:p>
      </dgm:t>
    </dgm:pt>
    <dgm:pt modelId="{114BFE80-5ADA-4758-990D-0F763DDCD62F}" type="pres">
      <dgm:prSet presAssocID="{DCA4FA55-E93A-42B0-8664-889BCE4ED2C9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E7D36D1D-903A-4A97-83EF-D6F191DC44E9}" type="pres">
      <dgm:prSet presAssocID="{770FC595-F0C5-401B-8B4B-C289157AD197}" presName="linNode" presStyleCnt="0"/>
      <dgm:spPr/>
    </dgm:pt>
    <dgm:pt modelId="{6F5A258F-876C-4A1B-BA6E-FF91163BC4EB}" type="pres">
      <dgm:prSet presAssocID="{770FC595-F0C5-401B-8B4B-C289157AD197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B2923F6-49AA-4685-9FA6-6103EEB10C32}" type="pres">
      <dgm:prSet presAssocID="{770FC595-F0C5-401B-8B4B-C289157AD197}" presName="childShp" presStyleLbl="bgAccFollowNode1" presStyleIdx="0" presStyleCnt="2">
        <dgm:presLayoutVars>
          <dgm:bulletEnabled val="1"/>
        </dgm:presLayoutVars>
      </dgm:prSet>
      <dgm:spPr/>
    </dgm:pt>
    <dgm:pt modelId="{433E7F33-95B2-4BFB-AF8D-6D8A7831607D}" type="pres">
      <dgm:prSet presAssocID="{395F3A8C-9DC6-4590-94E6-E16D2E430D5A}" presName="spacing" presStyleCnt="0"/>
      <dgm:spPr/>
    </dgm:pt>
    <dgm:pt modelId="{614A58DF-231F-4B2A-BF44-ECFB550DAB2F}" type="pres">
      <dgm:prSet presAssocID="{9B8304D1-D724-46D7-85AE-C5CA27BF653E}" presName="linNode" presStyleCnt="0"/>
      <dgm:spPr/>
    </dgm:pt>
    <dgm:pt modelId="{8AAF6596-9E35-406C-9434-44649FDC44FE}" type="pres">
      <dgm:prSet presAssocID="{9B8304D1-D724-46D7-85AE-C5CA27BF653E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56BA9CD-36D0-4D3F-80B6-019C59D1A878}" type="pres">
      <dgm:prSet presAssocID="{9B8304D1-D724-46D7-85AE-C5CA27BF653E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22E9F0D5-2A60-4A2E-A79A-EBE8E45C9B9C}" type="presOf" srcId="{DCA4FA55-E93A-42B0-8664-889BCE4ED2C9}" destId="{114BFE80-5ADA-4758-990D-0F763DDCD62F}" srcOrd="0" destOrd="0" presId="urn:microsoft.com/office/officeart/2005/8/layout/vList6"/>
    <dgm:cxn modelId="{F5160BF5-2995-426D-BFD2-7C86355AA9C1}" srcId="{DCA4FA55-E93A-42B0-8664-889BCE4ED2C9}" destId="{9B8304D1-D724-46D7-85AE-C5CA27BF653E}" srcOrd="1" destOrd="0" parTransId="{41C79508-897D-402E-B826-DCB51DE83EC8}" sibTransId="{5B05B862-2BFE-4478-8778-32D3CB6072DA}"/>
    <dgm:cxn modelId="{507C2D06-B160-4731-92CE-AD9BD3D5D91E}" type="presOf" srcId="{770FC595-F0C5-401B-8B4B-C289157AD197}" destId="{6F5A258F-876C-4A1B-BA6E-FF91163BC4EB}" srcOrd="0" destOrd="0" presId="urn:microsoft.com/office/officeart/2005/8/layout/vList6"/>
    <dgm:cxn modelId="{89127A4B-90CE-45F3-A1D8-0CEC67DFCB10}" type="presOf" srcId="{9B8304D1-D724-46D7-85AE-C5CA27BF653E}" destId="{8AAF6596-9E35-406C-9434-44649FDC44FE}" srcOrd="0" destOrd="0" presId="urn:microsoft.com/office/officeart/2005/8/layout/vList6"/>
    <dgm:cxn modelId="{81B06CE0-D3D3-40F2-9C81-01C4AD12B0F2}" srcId="{DCA4FA55-E93A-42B0-8664-889BCE4ED2C9}" destId="{770FC595-F0C5-401B-8B4B-C289157AD197}" srcOrd="0" destOrd="0" parTransId="{3938C9C2-6ECA-4ACD-8B8D-4EC4B9021891}" sibTransId="{395F3A8C-9DC6-4590-94E6-E16D2E430D5A}"/>
    <dgm:cxn modelId="{886EBD44-37D5-437F-A4AF-B1E3B22B8813}" type="presParOf" srcId="{114BFE80-5ADA-4758-990D-0F763DDCD62F}" destId="{E7D36D1D-903A-4A97-83EF-D6F191DC44E9}" srcOrd="0" destOrd="0" presId="urn:microsoft.com/office/officeart/2005/8/layout/vList6"/>
    <dgm:cxn modelId="{1F535129-F386-4BF7-B03F-71344088AFA4}" type="presParOf" srcId="{E7D36D1D-903A-4A97-83EF-D6F191DC44E9}" destId="{6F5A258F-876C-4A1B-BA6E-FF91163BC4EB}" srcOrd="0" destOrd="0" presId="urn:microsoft.com/office/officeart/2005/8/layout/vList6"/>
    <dgm:cxn modelId="{F2231F05-3291-4C5F-8D4B-38AB0AB45633}" type="presParOf" srcId="{E7D36D1D-903A-4A97-83EF-D6F191DC44E9}" destId="{DB2923F6-49AA-4685-9FA6-6103EEB10C32}" srcOrd="1" destOrd="0" presId="urn:microsoft.com/office/officeart/2005/8/layout/vList6"/>
    <dgm:cxn modelId="{84ABA5A9-43EA-4EBC-B04C-5FC6E4BF2111}" type="presParOf" srcId="{114BFE80-5ADA-4758-990D-0F763DDCD62F}" destId="{433E7F33-95B2-4BFB-AF8D-6D8A7831607D}" srcOrd="1" destOrd="0" presId="urn:microsoft.com/office/officeart/2005/8/layout/vList6"/>
    <dgm:cxn modelId="{11542D25-84E1-49FD-9958-F4B9B1DEE061}" type="presParOf" srcId="{114BFE80-5ADA-4758-990D-0F763DDCD62F}" destId="{614A58DF-231F-4B2A-BF44-ECFB550DAB2F}" srcOrd="2" destOrd="0" presId="urn:microsoft.com/office/officeart/2005/8/layout/vList6"/>
    <dgm:cxn modelId="{0AE04A05-2D93-453B-8584-3016D5590BEB}" type="presParOf" srcId="{614A58DF-231F-4B2A-BF44-ECFB550DAB2F}" destId="{8AAF6596-9E35-406C-9434-44649FDC44FE}" srcOrd="0" destOrd="0" presId="urn:microsoft.com/office/officeart/2005/8/layout/vList6"/>
    <dgm:cxn modelId="{C50D86B4-DC6D-4C6A-A90D-09D990ADAF6A}" type="presParOf" srcId="{614A58DF-231F-4B2A-BF44-ECFB550DAB2F}" destId="{156BA9CD-36D0-4D3F-80B6-019C59D1A87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D9D8E2-589D-45AD-9FF8-81A8E94A0154}" type="doc">
      <dgm:prSet loTypeId="urn:microsoft.com/office/officeart/2005/8/layout/hProcess9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vi-VN"/>
        </a:p>
      </dgm:t>
    </dgm:pt>
    <dgm:pt modelId="{CFA129D5-F151-4473-99E7-94EBD91AB643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Image Processing</a:t>
          </a:r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9ED8AEC4-BBEE-4BFB-A797-C458687118A8}" type="parTrans" cxnId="{E46483BD-290E-4B66-AD25-65CC476A14AF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ED0F06F7-651A-486A-822F-74EECB1AF18D}" type="sibTrans" cxnId="{E46483BD-290E-4B66-AD25-65CC476A14AF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08F47A99-581C-420A-897F-4AFCF2510F49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Extract Features</a:t>
          </a:r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6E8C3A57-A941-4CBD-BF97-FCC3D65033A1}" type="parTrans" cxnId="{A005C15B-D9F8-4D5B-9E55-0012E32634A0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5CB86277-DFCA-4B1D-BCAB-3173EDE54F00}" type="sibTrans" cxnId="{A005C15B-D9F8-4D5B-9E55-0012E32634A0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8C3685E1-EE7D-4D9A-BFD9-238C79BDC4D2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Recognition by SVM</a:t>
          </a:r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57B0EC0C-66B0-4541-9041-F3789A085787}" type="parTrans" cxnId="{B8C747A4-2FCF-413A-821D-0469F9B08A13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84EDC186-E405-403E-8E4F-9179EE20E65E}" type="sibTrans" cxnId="{B8C747A4-2FCF-413A-821D-0469F9B08A13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2008B1A9-79F8-42B8-BFE2-0DE53E6410E4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Output recognition result</a:t>
          </a:r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E584C55D-595E-4E3F-82BA-222B9EA888E9}" type="parTrans" cxnId="{AD513EE0-40F3-4739-BE98-CFB1CCD23B7C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15A3AC7C-2D63-4EBC-A5D8-786AF6AF89F8}" type="sibTrans" cxnId="{AD513EE0-40F3-4739-BE98-CFB1CCD23B7C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E97FB143-3C80-43E4-A297-ADB182248443}" type="pres">
      <dgm:prSet presAssocID="{02D9D8E2-589D-45AD-9FF8-81A8E94A015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3FEBC72A-8C25-452C-8991-A4445FA09158}" type="pres">
      <dgm:prSet presAssocID="{02D9D8E2-589D-45AD-9FF8-81A8E94A0154}" presName="arrow" presStyleLbl="bgShp" presStyleIdx="0" presStyleCnt="1"/>
      <dgm:spPr/>
    </dgm:pt>
    <dgm:pt modelId="{C4025250-BD02-4FDD-84A9-6C2463D8F333}" type="pres">
      <dgm:prSet presAssocID="{02D9D8E2-589D-45AD-9FF8-81A8E94A0154}" presName="linearProcess" presStyleCnt="0"/>
      <dgm:spPr/>
    </dgm:pt>
    <dgm:pt modelId="{AE9AC7C5-4AAC-4FA6-9797-CCD4EE7CEA6D}" type="pres">
      <dgm:prSet presAssocID="{CFA129D5-F151-4473-99E7-94EBD91AB643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BEAF0BD-304B-45A0-A286-B29D750AB3A1}" type="pres">
      <dgm:prSet presAssocID="{ED0F06F7-651A-486A-822F-74EECB1AF18D}" presName="sibTrans" presStyleCnt="0"/>
      <dgm:spPr/>
    </dgm:pt>
    <dgm:pt modelId="{5F3DFE9A-811B-408A-89D6-53ECE5949608}" type="pres">
      <dgm:prSet presAssocID="{08F47A99-581C-420A-897F-4AFCF2510F49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34020DA-F244-471F-BF97-81F87F54D034}" type="pres">
      <dgm:prSet presAssocID="{5CB86277-DFCA-4B1D-BCAB-3173EDE54F00}" presName="sibTrans" presStyleCnt="0"/>
      <dgm:spPr/>
    </dgm:pt>
    <dgm:pt modelId="{3D808F6B-7395-4A8F-8EE4-34B96390E957}" type="pres">
      <dgm:prSet presAssocID="{8C3685E1-EE7D-4D9A-BFD9-238C79BDC4D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76380C6-AFA1-4387-B83D-E152C15B7550}" type="pres">
      <dgm:prSet presAssocID="{84EDC186-E405-403E-8E4F-9179EE20E65E}" presName="sibTrans" presStyleCnt="0"/>
      <dgm:spPr/>
    </dgm:pt>
    <dgm:pt modelId="{5B4933CF-380A-4917-A1A8-0FF10E825D79}" type="pres">
      <dgm:prSet presAssocID="{2008B1A9-79F8-42B8-BFE2-0DE53E6410E4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E46483BD-290E-4B66-AD25-65CC476A14AF}" srcId="{02D9D8E2-589D-45AD-9FF8-81A8E94A0154}" destId="{CFA129D5-F151-4473-99E7-94EBD91AB643}" srcOrd="0" destOrd="0" parTransId="{9ED8AEC4-BBEE-4BFB-A797-C458687118A8}" sibTransId="{ED0F06F7-651A-486A-822F-74EECB1AF18D}"/>
    <dgm:cxn modelId="{FA2E30FB-42BF-4BD4-A7EB-2D1DFB60098C}" type="presOf" srcId="{CFA129D5-F151-4473-99E7-94EBD91AB643}" destId="{AE9AC7C5-4AAC-4FA6-9797-CCD4EE7CEA6D}" srcOrd="0" destOrd="0" presId="urn:microsoft.com/office/officeart/2005/8/layout/hProcess9"/>
    <dgm:cxn modelId="{0A2C094A-6286-44F2-A71C-DBFA0E26B1FB}" type="presOf" srcId="{02D9D8E2-589D-45AD-9FF8-81A8E94A0154}" destId="{E97FB143-3C80-43E4-A297-ADB182248443}" srcOrd="0" destOrd="0" presId="urn:microsoft.com/office/officeart/2005/8/layout/hProcess9"/>
    <dgm:cxn modelId="{AD513EE0-40F3-4739-BE98-CFB1CCD23B7C}" srcId="{02D9D8E2-589D-45AD-9FF8-81A8E94A0154}" destId="{2008B1A9-79F8-42B8-BFE2-0DE53E6410E4}" srcOrd="3" destOrd="0" parTransId="{E584C55D-595E-4E3F-82BA-222B9EA888E9}" sibTransId="{15A3AC7C-2D63-4EBC-A5D8-786AF6AF89F8}"/>
    <dgm:cxn modelId="{03EE6148-5D87-47C6-988C-1DD2D1983092}" type="presOf" srcId="{2008B1A9-79F8-42B8-BFE2-0DE53E6410E4}" destId="{5B4933CF-380A-4917-A1A8-0FF10E825D79}" srcOrd="0" destOrd="0" presId="urn:microsoft.com/office/officeart/2005/8/layout/hProcess9"/>
    <dgm:cxn modelId="{B8C747A4-2FCF-413A-821D-0469F9B08A13}" srcId="{02D9D8E2-589D-45AD-9FF8-81A8E94A0154}" destId="{8C3685E1-EE7D-4D9A-BFD9-238C79BDC4D2}" srcOrd="2" destOrd="0" parTransId="{57B0EC0C-66B0-4541-9041-F3789A085787}" sibTransId="{84EDC186-E405-403E-8E4F-9179EE20E65E}"/>
    <dgm:cxn modelId="{A005C15B-D9F8-4D5B-9E55-0012E32634A0}" srcId="{02D9D8E2-589D-45AD-9FF8-81A8E94A0154}" destId="{08F47A99-581C-420A-897F-4AFCF2510F49}" srcOrd="1" destOrd="0" parTransId="{6E8C3A57-A941-4CBD-BF97-FCC3D65033A1}" sibTransId="{5CB86277-DFCA-4B1D-BCAB-3173EDE54F00}"/>
    <dgm:cxn modelId="{EFBC0129-A99A-4A43-8301-E593877B5BF9}" type="presOf" srcId="{8C3685E1-EE7D-4D9A-BFD9-238C79BDC4D2}" destId="{3D808F6B-7395-4A8F-8EE4-34B96390E957}" srcOrd="0" destOrd="0" presId="urn:microsoft.com/office/officeart/2005/8/layout/hProcess9"/>
    <dgm:cxn modelId="{63CD4A21-1517-4B8A-A87A-8C8CF958673E}" type="presOf" srcId="{08F47A99-581C-420A-897F-4AFCF2510F49}" destId="{5F3DFE9A-811B-408A-89D6-53ECE5949608}" srcOrd="0" destOrd="0" presId="urn:microsoft.com/office/officeart/2005/8/layout/hProcess9"/>
    <dgm:cxn modelId="{8939757F-5A77-44C6-B75B-E29B8149EF0B}" type="presParOf" srcId="{E97FB143-3C80-43E4-A297-ADB182248443}" destId="{3FEBC72A-8C25-452C-8991-A4445FA09158}" srcOrd="0" destOrd="0" presId="urn:microsoft.com/office/officeart/2005/8/layout/hProcess9"/>
    <dgm:cxn modelId="{5311C4F6-4374-44AD-9C09-B05832849910}" type="presParOf" srcId="{E97FB143-3C80-43E4-A297-ADB182248443}" destId="{C4025250-BD02-4FDD-84A9-6C2463D8F333}" srcOrd="1" destOrd="0" presId="urn:microsoft.com/office/officeart/2005/8/layout/hProcess9"/>
    <dgm:cxn modelId="{123C6502-931A-4957-B45E-4C7B4A7D2248}" type="presParOf" srcId="{C4025250-BD02-4FDD-84A9-6C2463D8F333}" destId="{AE9AC7C5-4AAC-4FA6-9797-CCD4EE7CEA6D}" srcOrd="0" destOrd="0" presId="urn:microsoft.com/office/officeart/2005/8/layout/hProcess9"/>
    <dgm:cxn modelId="{63A6089A-553E-4395-A793-B92FCDFE86E2}" type="presParOf" srcId="{C4025250-BD02-4FDD-84A9-6C2463D8F333}" destId="{BBEAF0BD-304B-45A0-A286-B29D750AB3A1}" srcOrd="1" destOrd="0" presId="urn:microsoft.com/office/officeart/2005/8/layout/hProcess9"/>
    <dgm:cxn modelId="{E674EF0B-3824-4E3A-BD1E-A926AB83D984}" type="presParOf" srcId="{C4025250-BD02-4FDD-84A9-6C2463D8F333}" destId="{5F3DFE9A-811B-408A-89D6-53ECE5949608}" srcOrd="2" destOrd="0" presId="urn:microsoft.com/office/officeart/2005/8/layout/hProcess9"/>
    <dgm:cxn modelId="{945A2165-1B6D-4D2A-AE0C-96EBD9DE0B54}" type="presParOf" srcId="{C4025250-BD02-4FDD-84A9-6C2463D8F333}" destId="{834020DA-F244-471F-BF97-81F87F54D034}" srcOrd="3" destOrd="0" presId="urn:microsoft.com/office/officeart/2005/8/layout/hProcess9"/>
    <dgm:cxn modelId="{A5A7C242-CA50-46D1-80F7-F0022713DD0E}" type="presParOf" srcId="{C4025250-BD02-4FDD-84A9-6C2463D8F333}" destId="{3D808F6B-7395-4A8F-8EE4-34B96390E957}" srcOrd="4" destOrd="0" presId="urn:microsoft.com/office/officeart/2005/8/layout/hProcess9"/>
    <dgm:cxn modelId="{57B5B816-1426-4D49-9264-0B87E2B84405}" type="presParOf" srcId="{C4025250-BD02-4FDD-84A9-6C2463D8F333}" destId="{C76380C6-AFA1-4387-B83D-E152C15B7550}" srcOrd="5" destOrd="0" presId="urn:microsoft.com/office/officeart/2005/8/layout/hProcess9"/>
    <dgm:cxn modelId="{8AD89417-BC1B-410A-9CBB-8A8E0EA4524D}" type="presParOf" srcId="{C4025250-BD02-4FDD-84A9-6C2463D8F333}" destId="{5B4933CF-380A-4917-A1A8-0FF10E825D7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822987-3D8F-4F63-A84D-F257EC7CAD46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vi-VN"/>
        </a:p>
      </dgm:t>
    </dgm:pt>
    <dgm:pt modelId="{92B14CA7-3A64-47CF-A728-27991377821F}">
      <dgm:prSet custT="1"/>
      <dgm:spPr/>
      <dgm:t>
        <a:bodyPr/>
        <a:lstStyle/>
        <a:p>
          <a:pPr rtl="0"/>
          <a:r>
            <a:rPr lang="en-US" sz="1800" b="1" smtClean="0">
              <a:latin typeface="Arial" pitchFamily="34" charset="0"/>
              <a:cs typeface="Arial" pitchFamily="34" charset="0"/>
            </a:rPr>
            <a:t>Support Vector Machine is a useful technique for data classification that analyzes data and recognizes patterns.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42F0F323-DC99-4AA1-B381-7C81E961F686}" type="parTrans" cxnId="{FAD3A8DE-A61B-4594-B6FE-7113B9473192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3FE1B047-41C6-4C0C-AC46-7A60BAF68BCE}" type="sibTrans" cxnId="{FAD3A8DE-A61B-4594-B6FE-7113B9473192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A2027781-0BDA-40B8-BD26-CD8B53F9F068}">
      <dgm:prSet custT="1"/>
      <dgm:spPr/>
      <dgm:t>
        <a:bodyPr/>
        <a:lstStyle/>
        <a:p>
          <a:pPr rtl="0"/>
          <a:r>
            <a:rPr lang="en-US" sz="1800" b="1" smtClean="0">
              <a:latin typeface="Arial" pitchFamily="34" charset="0"/>
              <a:cs typeface="Arial" pitchFamily="34" charset="0"/>
            </a:rPr>
            <a:t>Supported library: LIBSVM library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B4544CF1-7541-4D74-8448-9599C93AC6C5}" type="parTrans" cxnId="{F9765B2E-B9DB-4270-8D6B-7D727EFD8207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FF6538D0-6F88-4A82-B4DD-E66D86366DCF}" type="sibTrans" cxnId="{F9765B2E-B9DB-4270-8D6B-7D727EFD8207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B3FA5FE4-E113-48F0-987F-1E27BF50C0A0}">
      <dgm:prSet custT="1"/>
      <dgm:spPr/>
      <dgm:t>
        <a:bodyPr/>
        <a:lstStyle/>
        <a:p>
          <a:pPr rtl="0"/>
          <a:r>
            <a:rPr lang="en-US" sz="1800" b="1" smtClean="0">
              <a:latin typeface="Arial" pitchFamily="34" charset="0"/>
              <a:cs typeface="Arial" pitchFamily="34" charset="0"/>
            </a:rPr>
            <a:t>Produce a model by basing on the training hand sign feature data and then rely on the model to predict the target values of the other hand sign features.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44560D7E-C8C2-4D08-A4D5-F0320027E35E}" type="parTrans" cxnId="{A00934B0-BC1E-4D07-9387-2E726767A7B9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E9C11427-CC24-47C5-82BC-D14F30469109}" type="sibTrans" cxnId="{A00934B0-BC1E-4D07-9387-2E726767A7B9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5FEE5986-1930-42D8-9370-DB27BD90B4E6}" type="pres">
      <dgm:prSet presAssocID="{6B822987-3D8F-4F63-A84D-F257EC7CAD4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AAD635DD-09AF-4279-AFD6-726C23E6ABF9}" type="pres">
      <dgm:prSet presAssocID="{92B14CA7-3A64-47CF-A728-2799137782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90084950-7518-4C6A-89C3-604864EF4B05}" type="pres">
      <dgm:prSet presAssocID="{3FE1B047-41C6-4C0C-AC46-7A60BAF68BCE}" presName="spacer" presStyleCnt="0"/>
      <dgm:spPr/>
    </dgm:pt>
    <dgm:pt modelId="{F5D2D4C2-CFDC-4D62-B836-D6E70229AC1B}" type="pres">
      <dgm:prSet presAssocID="{A2027781-0BDA-40B8-BD26-CD8B53F9F06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945108A-081A-4B3B-9C1E-13355ED5EA7C}" type="pres">
      <dgm:prSet presAssocID="{FF6538D0-6F88-4A82-B4DD-E66D86366DCF}" presName="spacer" presStyleCnt="0"/>
      <dgm:spPr/>
    </dgm:pt>
    <dgm:pt modelId="{B332A394-62BC-4432-8652-12E64C0ADEC5}" type="pres">
      <dgm:prSet presAssocID="{B3FA5FE4-E113-48F0-987F-1E27BF50C0A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FAD3A8DE-A61B-4594-B6FE-7113B9473192}" srcId="{6B822987-3D8F-4F63-A84D-F257EC7CAD46}" destId="{92B14CA7-3A64-47CF-A728-27991377821F}" srcOrd="0" destOrd="0" parTransId="{42F0F323-DC99-4AA1-B381-7C81E961F686}" sibTransId="{3FE1B047-41C6-4C0C-AC46-7A60BAF68BCE}"/>
    <dgm:cxn modelId="{A00934B0-BC1E-4D07-9387-2E726767A7B9}" srcId="{6B822987-3D8F-4F63-A84D-F257EC7CAD46}" destId="{B3FA5FE4-E113-48F0-987F-1E27BF50C0A0}" srcOrd="2" destOrd="0" parTransId="{44560D7E-C8C2-4D08-A4D5-F0320027E35E}" sibTransId="{E9C11427-CC24-47C5-82BC-D14F30469109}"/>
    <dgm:cxn modelId="{4E908BD2-6A02-42D0-809D-AC329AEDEB9C}" type="presOf" srcId="{B3FA5FE4-E113-48F0-987F-1E27BF50C0A0}" destId="{B332A394-62BC-4432-8652-12E64C0ADEC5}" srcOrd="0" destOrd="0" presId="urn:microsoft.com/office/officeart/2005/8/layout/vList2"/>
    <dgm:cxn modelId="{EB41CD2B-63BF-457B-BF2D-E733A4A1E969}" type="presOf" srcId="{A2027781-0BDA-40B8-BD26-CD8B53F9F068}" destId="{F5D2D4C2-CFDC-4D62-B836-D6E70229AC1B}" srcOrd="0" destOrd="0" presId="urn:microsoft.com/office/officeart/2005/8/layout/vList2"/>
    <dgm:cxn modelId="{F9765B2E-B9DB-4270-8D6B-7D727EFD8207}" srcId="{6B822987-3D8F-4F63-A84D-F257EC7CAD46}" destId="{A2027781-0BDA-40B8-BD26-CD8B53F9F068}" srcOrd="1" destOrd="0" parTransId="{B4544CF1-7541-4D74-8448-9599C93AC6C5}" sibTransId="{FF6538D0-6F88-4A82-B4DD-E66D86366DCF}"/>
    <dgm:cxn modelId="{B674F5BB-6A70-4490-B35A-7DAE016A8D62}" type="presOf" srcId="{6B822987-3D8F-4F63-A84D-F257EC7CAD46}" destId="{5FEE5986-1930-42D8-9370-DB27BD90B4E6}" srcOrd="0" destOrd="0" presId="urn:microsoft.com/office/officeart/2005/8/layout/vList2"/>
    <dgm:cxn modelId="{7209306B-E748-4A64-A1C6-271865290741}" type="presOf" srcId="{92B14CA7-3A64-47CF-A728-27991377821F}" destId="{AAD635DD-09AF-4279-AFD6-726C23E6ABF9}" srcOrd="0" destOrd="0" presId="urn:microsoft.com/office/officeart/2005/8/layout/vList2"/>
    <dgm:cxn modelId="{55804461-1DB6-46D1-8113-8B3FD85ED119}" type="presParOf" srcId="{5FEE5986-1930-42D8-9370-DB27BD90B4E6}" destId="{AAD635DD-09AF-4279-AFD6-726C23E6ABF9}" srcOrd="0" destOrd="0" presId="urn:microsoft.com/office/officeart/2005/8/layout/vList2"/>
    <dgm:cxn modelId="{2B1BB607-27EF-4896-84DC-1FB5027734C6}" type="presParOf" srcId="{5FEE5986-1930-42D8-9370-DB27BD90B4E6}" destId="{90084950-7518-4C6A-89C3-604864EF4B05}" srcOrd="1" destOrd="0" presId="urn:microsoft.com/office/officeart/2005/8/layout/vList2"/>
    <dgm:cxn modelId="{E8A843EA-3C14-462B-A26D-FB98DDE03057}" type="presParOf" srcId="{5FEE5986-1930-42D8-9370-DB27BD90B4E6}" destId="{F5D2D4C2-CFDC-4D62-B836-D6E70229AC1B}" srcOrd="2" destOrd="0" presId="urn:microsoft.com/office/officeart/2005/8/layout/vList2"/>
    <dgm:cxn modelId="{8CE2F187-A1C1-4CDB-AD06-19B5A28AF53D}" type="presParOf" srcId="{5FEE5986-1930-42D8-9370-DB27BD90B4E6}" destId="{4945108A-081A-4B3B-9C1E-13355ED5EA7C}" srcOrd="3" destOrd="0" presId="urn:microsoft.com/office/officeart/2005/8/layout/vList2"/>
    <dgm:cxn modelId="{3C33D287-13FA-4BCE-AB3C-0948C34FEE23}" type="presParOf" srcId="{5FEE5986-1930-42D8-9370-DB27BD90B4E6}" destId="{B332A394-62BC-4432-8652-12E64C0ADEC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60EDE6-5369-4BE4-97B9-ED054D8963EF}" type="doc">
      <dgm:prSet loTypeId="urn:microsoft.com/office/officeart/2005/8/layout/arrow6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vi-VN"/>
        </a:p>
      </dgm:t>
    </dgm:pt>
    <dgm:pt modelId="{273373BE-1140-419A-8544-436176DD14C7}">
      <dgm:prSet custT="1"/>
      <dgm:spPr/>
      <dgm:t>
        <a:bodyPr/>
        <a:lstStyle/>
        <a:p>
          <a:pPr algn="ctr" rtl="0"/>
          <a:r>
            <a:rPr lang="en-US" sz="2000" b="1" smtClean="0">
              <a:latin typeface="Arial" pitchFamily="34" charset="0"/>
              <a:cs typeface="Arial" pitchFamily="34" charset="0"/>
            </a:rPr>
            <a:t>Show text to LCD screen</a:t>
          </a:r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67EE7586-05AF-4C2B-91E6-399C8DFFBDC2}" type="parTrans" cxnId="{12216688-CA78-4484-8FAB-22F92639C239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966B6545-7D8C-4DB5-8AA3-BD5755223B7E}" type="sibTrans" cxnId="{12216688-CA78-4484-8FAB-22F92639C239}">
      <dgm:prSet custT="1"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CDA566C0-8DC2-45EE-BEF9-5A02C15CA8C1}">
      <dgm:prSet custT="1"/>
      <dgm:spPr/>
      <dgm:t>
        <a:bodyPr/>
        <a:lstStyle/>
        <a:p>
          <a:pPr algn="ctr" rtl="0"/>
          <a:r>
            <a:rPr lang="en-US" sz="2000" b="1" smtClean="0">
              <a:latin typeface="Arial" pitchFamily="34" charset="0"/>
              <a:cs typeface="Arial" pitchFamily="34" charset="0"/>
            </a:rPr>
            <a:t>Vocalize through the speakers lcd</a:t>
          </a:r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0F127F14-C62F-4748-91C1-AC1015FBA060}" type="parTrans" cxnId="{C3BF675A-1055-4483-A3A3-28059A5EB6FF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25CCC55E-E86A-40CF-B638-23FB8686C4C6}" type="sibTrans" cxnId="{C3BF675A-1055-4483-A3A3-28059A5EB6FF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23CE1CD2-4A44-492E-BA5F-F973CCF029F1}" type="pres">
      <dgm:prSet presAssocID="{0460EDE6-5369-4BE4-97B9-ED054D8963EF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AF7689FF-6131-48BA-A4AC-E08465CA1BBB}" type="pres">
      <dgm:prSet presAssocID="{0460EDE6-5369-4BE4-97B9-ED054D8963EF}" presName="ribbon" presStyleLbl="node1" presStyleIdx="0" presStyleCnt="1" custLinFactNeighborY="-8424"/>
      <dgm:spPr/>
    </dgm:pt>
    <dgm:pt modelId="{D8EF6A1B-0032-42CE-9875-FCD6E4CB91D6}" type="pres">
      <dgm:prSet presAssocID="{0460EDE6-5369-4BE4-97B9-ED054D8963EF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8F5C8E7-E12B-40C9-A21B-53F0F3C29E8E}" type="pres">
      <dgm:prSet presAssocID="{0460EDE6-5369-4BE4-97B9-ED054D8963EF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D13A7C4B-62E8-4415-A855-2FAD00E61F5B}" type="presOf" srcId="{CDA566C0-8DC2-45EE-BEF9-5A02C15CA8C1}" destId="{A8F5C8E7-E12B-40C9-A21B-53F0F3C29E8E}" srcOrd="0" destOrd="0" presId="urn:microsoft.com/office/officeart/2005/8/layout/arrow6"/>
    <dgm:cxn modelId="{18959205-2460-4210-9F3D-A0C19C384D80}" type="presOf" srcId="{0460EDE6-5369-4BE4-97B9-ED054D8963EF}" destId="{23CE1CD2-4A44-492E-BA5F-F973CCF029F1}" srcOrd="0" destOrd="0" presId="urn:microsoft.com/office/officeart/2005/8/layout/arrow6"/>
    <dgm:cxn modelId="{C3BF675A-1055-4483-A3A3-28059A5EB6FF}" srcId="{0460EDE6-5369-4BE4-97B9-ED054D8963EF}" destId="{CDA566C0-8DC2-45EE-BEF9-5A02C15CA8C1}" srcOrd="1" destOrd="0" parTransId="{0F127F14-C62F-4748-91C1-AC1015FBA060}" sibTransId="{25CCC55E-E86A-40CF-B638-23FB8686C4C6}"/>
    <dgm:cxn modelId="{1CB2296A-D0D3-47ED-AE5D-4A88B14C6CE2}" type="presOf" srcId="{273373BE-1140-419A-8544-436176DD14C7}" destId="{D8EF6A1B-0032-42CE-9875-FCD6E4CB91D6}" srcOrd="0" destOrd="0" presId="urn:microsoft.com/office/officeart/2005/8/layout/arrow6"/>
    <dgm:cxn modelId="{12216688-CA78-4484-8FAB-22F92639C239}" srcId="{0460EDE6-5369-4BE4-97B9-ED054D8963EF}" destId="{273373BE-1140-419A-8544-436176DD14C7}" srcOrd="0" destOrd="0" parTransId="{67EE7586-05AF-4C2B-91E6-399C8DFFBDC2}" sibTransId="{966B6545-7D8C-4DB5-8AA3-BD5755223B7E}"/>
    <dgm:cxn modelId="{6E816E0D-D587-4BA5-ABBB-4782F88764F4}" type="presParOf" srcId="{23CE1CD2-4A44-492E-BA5F-F973CCF029F1}" destId="{AF7689FF-6131-48BA-A4AC-E08465CA1BBB}" srcOrd="0" destOrd="0" presId="urn:microsoft.com/office/officeart/2005/8/layout/arrow6"/>
    <dgm:cxn modelId="{67DC3549-3981-4822-B1BE-EE95BDE3D48E}" type="presParOf" srcId="{23CE1CD2-4A44-492E-BA5F-F973CCF029F1}" destId="{D8EF6A1B-0032-42CE-9875-FCD6E4CB91D6}" srcOrd="1" destOrd="0" presId="urn:microsoft.com/office/officeart/2005/8/layout/arrow6"/>
    <dgm:cxn modelId="{7A63049C-1614-4021-8222-38942D437779}" type="presParOf" srcId="{23CE1CD2-4A44-492E-BA5F-F973CCF029F1}" destId="{A8F5C8E7-E12B-40C9-A21B-53F0F3C29E8E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9972345-18F6-4B58-8289-A4B1A8B99381}" type="doc">
      <dgm:prSet loTypeId="urn:microsoft.com/office/officeart/2005/8/layout/vProcess5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vi-VN"/>
        </a:p>
      </dgm:t>
    </dgm:pt>
    <dgm:pt modelId="{E6A29496-B977-413D-A4F5-D1943F95BEE2}">
      <dgm:prSet custT="1"/>
      <dgm:spPr/>
      <dgm:t>
        <a:bodyPr/>
        <a:lstStyle/>
        <a:p>
          <a:pPr algn="ctr" rtl="0"/>
          <a:r>
            <a:rPr lang="en-US" sz="1800" b="1" smtClean="0">
              <a:latin typeface="Arial" pitchFamily="34" charset="0"/>
              <a:cs typeface="Arial" pitchFamily="34" charset="0"/>
            </a:rPr>
            <a:t>Receiving signals from Notify Battery Capacity Circuit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E59EFD2B-2708-4F87-A34D-8E3D22677810}" type="parTrans" cxnId="{2B75EBC5-6F01-4AE3-AE67-9B2FC8CA6604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1FAA6E37-8E57-45B7-8991-FD6C8951E929}" type="sibTrans" cxnId="{2B75EBC5-6F01-4AE3-AE67-9B2FC8CA6604}">
      <dgm:prSet custT="1"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7A91329D-E670-4EAE-AEA2-5DB360A04B11}">
      <dgm:prSet custT="1"/>
      <dgm:spPr/>
      <dgm:t>
        <a:bodyPr/>
        <a:lstStyle/>
        <a:p>
          <a:pPr algn="ctr" rtl="0"/>
          <a:r>
            <a:rPr lang="en-US" sz="1800" b="1" smtClean="0">
              <a:latin typeface="Arial" pitchFamily="34" charset="0"/>
              <a:cs typeface="Arial" pitchFamily="34" charset="0"/>
            </a:rPr>
            <a:t>Display battery capacity in LCD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6315DC40-CD43-4C79-815F-719257A9D40C}" type="parTrans" cxnId="{CF01AF23-0C52-4528-9D69-AE15CD27CC4F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7BC9D13F-D160-4536-99D1-6DB28B37D498}" type="sibTrans" cxnId="{CF01AF23-0C52-4528-9D69-AE15CD27CC4F}">
      <dgm:prSet custT="1"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45C00707-826B-42BF-9594-7C3327C11666}">
      <dgm:prSet custT="1"/>
      <dgm:spPr/>
      <dgm:t>
        <a:bodyPr/>
        <a:lstStyle/>
        <a:p>
          <a:pPr algn="ctr" rtl="0"/>
          <a:r>
            <a:rPr lang="en-US" sz="1800" b="1" smtClean="0">
              <a:latin typeface="Arial" pitchFamily="34" charset="0"/>
              <a:cs typeface="Arial" pitchFamily="34" charset="0"/>
            </a:rPr>
            <a:t>Show warning when low capacity.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D2BDF2BC-6D4C-4FED-99FE-E39C45442B48}" type="parTrans" cxnId="{D076C5A9-C478-4E96-BD60-BFB716C59CF6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1E7E26CF-89CC-4483-AED8-99EC85EAADA4}" type="sibTrans" cxnId="{D076C5A9-C478-4E96-BD60-BFB716C59CF6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DF56A33D-1C79-41D4-A65E-456B5D8C7F28}" type="pres">
      <dgm:prSet presAssocID="{B9972345-18F6-4B58-8289-A4B1A8B9938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7EFE5713-3CBC-4213-97A5-60AFB3483A61}" type="pres">
      <dgm:prSet presAssocID="{B9972345-18F6-4B58-8289-A4B1A8B99381}" presName="dummyMaxCanvas" presStyleCnt="0">
        <dgm:presLayoutVars/>
      </dgm:prSet>
      <dgm:spPr/>
    </dgm:pt>
    <dgm:pt modelId="{A9F66C45-67A7-4A8D-BBB9-10EEEBC6B54B}" type="pres">
      <dgm:prSet presAssocID="{B9972345-18F6-4B58-8289-A4B1A8B9938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EFC5339-BDB8-46A4-B49F-2AA739D65251}" type="pres">
      <dgm:prSet presAssocID="{B9972345-18F6-4B58-8289-A4B1A8B9938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6706064-EEFF-4748-9FC2-1CBF2427FCF3}" type="pres">
      <dgm:prSet presAssocID="{B9972345-18F6-4B58-8289-A4B1A8B9938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48C4015-F99A-4FF0-8290-31C35CD9D260}" type="pres">
      <dgm:prSet presAssocID="{B9972345-18F6-4B58-8289-A4B1A8B9938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F412EE8-2BF4-42BA-9E9E-A832DD960127}" type="pres">
      <dgm:prSet presAssocID="{B9972345-18F6-4B58-8289-A4B1A8B9938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E2A46AA-5677-42B9-BA82-81EBF7632589}" type="pres">
      <dgm:prSet presAssocID="{B9972345-18F6-4B58-8289-A4B1A8B9938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E842E9D-6F92-451C-88E1-60F6B3B100C8}" type="pres">
      <dgm:prSet presAssocID="{B9972345-18F6-4B58-8289-A4B1A8B9938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D7DD28E-70DC-44BC-8C02-217D3733ED93}" type="pres">
      <dgm:prSet presAssocID="{B9972345-18F6-4B58-8289-A4B1A8B9938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D076C5A9-C478-4E96-BD60-BFB716C59CF6}" srcId="{B9972345-18F6-4B58-8289-A4B1A8B99381}" destId="{45C00707-826B-42BF-9594-7C3327C11666}" srcOrd="2" destOrd="0" parTransId="{D2BDF2BC-6D4C-4FED-99FE-E39C45442B48}" sibTransId="{1E7E26CF-89CC-4483-AED8-99EC85EAADA4}"/>
    <dgm:cxn modelId="{CF01AF23-0C52-4528-9D69-AE15CD27CC4F}" srcId="{B9972345-18F6-4B58-8289-A4B1A8B99381}" destId="{7A91329D-E670-4EAE-AEA2-5DB360A04B11}" srcOrd="1" destOrd="0" parTransId="{6315DC40-CD43-4C79-815F-719257A9D40C}" sibTransId="{7BC9D13F-D160-4536-99D1-6DB28B37D498}"/>
    <dgm:cxn modelId="{99D1BB2D-1EB7-4FFB-8663-3796F908FF21}" type="presOf" srcId="{45C00707-826B-42BF-9594-7C3327C11666}" destId="{6D7DD28E-70DC-44BC-8C02-217D3733ED93}" srcOrd="1" destOrd="0" presId="urn:microsoft.com/office/officeart/2005/8/layout/vProcess5"/>
    <dgm:cxn modelId="{43A2AC75-1A95-4846-9BB6-F1E6752D88C6}" type="presOf" srcId="{7BC9D13F-D160-4536-99D1-6DB28B37D498}" destId="{1F412EE8-2BF4-42BA-9E9E-A832DD960127}" srcOrd="0" destOrd="0" presId="urn:microsoft.com/office/officeart/2005/8/layout/vProcess5"/>
    <dgm:cxn modelId="{3B232F93-7FA6-4583-8285-B6D66E31168E}" type="presOf" srcId="{B9972345-18F6-4B58-8289-A4B1A8B99381}" destId="{DF56A33D-1C79-41D4-A65E-456B5D8C7F28}" srcOrd="0" destOrd="0" presId="urn:microsoft.com/office/officeart/2005/8/layout/vProcess5"/>
    <dgm:cxn modelId="{2B75EBC5-6F01-4AE3-AE67-9B2FC8CA6604}" srcId="{B9972345-18F6-4B58-8289-A4B1A8B99381}" destId="{E6A29496-B977-413D-A4F5-D1943F95BEE2}" srcOrd="0" destOrd="0" parTransId="{E59EFD2B-2708-4F87-A34D-8E3D22677810}" sibTransId="{1FAA6E37-8E57-45B7-8991-FD6C8951E929}"/>
    <dgm:cxn modelId="{302D4948-F8EB-4D96-9592-0B55E05937BE}" type="presOf" srcId="{1FAA6E37-8E57-45B7-8991-FD6C8951E929}" destId="{848C4015-F99A-4FF0-8290-31C35CD9D260}" srcOrd="0" destOrd="0" presId="urn:microsoft.com/office/officeart/2005/8/layout/vProcess5"/>
    <dgm:cxn modelId="{B89041BF-F432-4A85-BF49-EB009679273C}" type="presOf" srcId="{45C00707-826B-42BF-9594-7C3327C11666}" destId="{26706064-EEFF-4748-9FC2-1CBF2427FCF3}" srcOrd="0" destOrd="0" presId="urn:microsoft.com/office/officeart/2005/8/layout/vProcess5"/>
    <dgm:cxn modelId="{B1D5F2AD-10C7-4470-BDE5-C4F19C79577A}" type="presOf" srcId="{7A91329D-E670-4EAE-AEA2-5DB360A04B11}" destId="{0EFC5339-BDB8-46A4-B49F-2AA739D65251}" srcOrd="0" destOrd="0" presId="urn:microsoft.com/office/officeart/2005/8/layout/vProcess5"/>
    <dgm:cxn modelId="{A6A7ABDD-2287-40CE-A86B-A632CDDFEFA5}" type="presOf" srcId="{E6A29496-B977-413D-A4F5-D1943F95BEE2}" destId="{4E2A46AA-5677-42B9-BA82-81EBF7632589}" srcOrd="1" destOrd="0" presId="urn:microsoft.com/office/officeart/2005/8/layout/vProcess5"/>
    <dgm:cxn modelId="{6AEFDD47-D1A2-4C06-BE3B-5DBEDD2CE710}" type="presOf" srcId="{7A91329D-E670-4EAE-AEA2-5DB360A04B11}" destId="{EE842E9D-6F92-451C-88E1-60F6B3B100C8}" srcOrd="1" destOrd="0" presId="urn:microsoft.com/office/officeart/2005/8/layout/vProcess5"/>
    <dgm:cxn modelId="{AA3DBDF5-3725-4E40-91C7-36B3C5037A09}" type="presOf" srcId="{E6A29496-B977-413D-A4F5-D1943F95BEE2}" destId="{A9F66C45-67A7-4A8D-BBB9-10EEEBC6B54B}" srcOrd="0" destOrd="0" presId="urn:microsoft.com/office/officeart/2005/8/layout/vProcess5"/>
    <dgm:cxn modelId="{4F06B770-5F31-408D-8A6C-A62FB05396A2}" type="presParOf" srcId="{DF56A33D-1C79-41D4-A65E-456B5D8C7F28}" destId="{7EFE5713-3CBC-4213-97A5-60AFB3483A61}" srcOrd="0" destOrd="0" presId="urn:microsoft.com/office/officeart/2005/8/layout/vProcess5"/>
    <dgm:cxn modelId="{43474D9B-0E81-48F7-A4D0-3CC3961515B3}" type="presParOf" srcId="{DF56A33D-1C79-41D4-A65E-456B5D8C7F28}" destId="{A9F66C45-67A7-4A8D-BBB9-10EEEBC6B54B}" srcOrd="1" destOrd="0" presId="urn:microsoft.com/office/officeart/2005/8/layout/vProcess5"/>
    <dgm:cxn modelId="{6A544276-FA91-414F-ABCB-D3004DC08210}" type="presParOf" srcId="{DF56A33D-1C79-41D4-A65E-456B5D8C7F28}" destId="{0EFC5339-BDB8-46A4-B49F-2AA739D65251}" srcOrd="2" destOrd="0" presId="urn:microsoft.com/office/officeart/2005/8/layout/vProcess5"/>
    <dgm:cxn modelId="{CD4D9BA7-19C5-488B-BBC3-DEFD30CCC618}" type="presParOf" srcId="{DF56A33D-1C79-41D4-A65E-456B5D8C7F28}" destId="{26706064-EEFF-4748-9FC2-1CBF2427FCF3}" srcOrd="3" destOrd="0" presId="urn:microsoft.com/office/officeart/2005/8/layout/vProcess5"/>
    <dgm:cxn modelId="{D38EFD68-A2A7-427D-953D-E64A61026677}" type="presParOf" srcId="{DF56A33D-1C79-41D4-A65E-456B5D8C7F28}" destId="{848C4015-F99A-4FF0-8290-31C35CD9D260}" srcOrd="4" destOrd="0" presId="urn:microsoft.com/office/officeart/2005/8/layout/vProcess5"/>
    <dgm:cxn modelId="{2221C5E3-F8C4-452A-B647-05D019DED9DD}" type="presParOf" srcId="{DF56A33D-1C79-41D4-A65E-456B5D8C7F28}" destId="{1F412EE8-2BF4-42BA-9E9E-A832DD960127}" srcOrd="5" destOrd="0" presId="urn:microsoft.com/office/officeart/2005/8/layout/vProcess5"/>
    <dgm:cxn modelId="{1BF72067-A445-4899-86F5-FF10E416F25F}" type="presParOf" srcId="{DF56A33D-1C79-41D4-A65E-456B5D8C7F28}" destId="{4E2A46AA-5677-42B9-BA82-81EBF7632589}" srcOrd="6" destOrd="0" presId="urn:microsoft.com/office/officeart/2005/8/layout/vProcess5"/>
    <dgm:cxn modelId="{0F40F3FB-0504-4F29-84F8-1B3E445F49A3}" type="presParOf" srcId="{DF56A33D-1C79-41D4-A65E-456B5D8C7F28}" destId="{EE842E9D-6F92-451C-88E1-60F6B3B100C8}" srcOrd="7" destOrd="0" presId="urn:microsoft.com/office/officeart/2005/8/layout/vProcess5"/>
    <dgm:cxn modelId="{FE79629D-2C3B-4533-BADA-C03237B715E4}" type="presParOf" srcId="{DF56A33D-1C79-41D4-A65E-456B5D8C7F28}" destId="{6D7DD28E-70DC-44BC-8C02-217D3733ED9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3B5966-30C0-4135-89A7-0462B80E16E8}" type="doc">
      <dgm:prSet loTypeId="urn:microsoft.com/office/officeart/2005/8/layout/arrow4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vi-VN"/>
        </a:p>
      </dgm:t>
    </dgm:pt>
    <dgm:pt modelId="{6341FAE3-DB2B-4999-8632-5366D48C4297}">
      <dgm:prSet custT="1"/>
      <dgm:spPr/>
      <dgm:t>
        <a:bodyPr/>
        <a:lstStyle/>
        <a:p>
          <a:pPr algn="ctr" rtl="0"/>
          <a:r>
            <a:rPr lang="en-US" sz="1600" b="1" smtClean="0">
              <a:latin typeface="Arial" pitchFamily="34" charset="0"/>
              <a:cs typeface="Arial" pitchFamily="34" charset="0"/>
            </a:rPr>
            <a:t>Advantages</a:t>
          </a:r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30EA4ED9-19E6-49D9-929A-2FCA7878174E}" type="parTrans" cxnId="{74931E69-7264-4560-BFA1-C2D69093ED1D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818FF2A4-87B1-462D-B95F-DEA053A88FDD}" type="sibTrans" cxnId="{74931E69-7264-4560-BFA1-C2D69093ED1D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E06E8688-AE61-47F5-9535-AC33775F3193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Quick and easy communicate for dumb person.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61537135-657A-4B44-BA8B-3FEEC78B5BEE}" type="parTrans" cxnId="{E2668CE2-FA6D-4C84-8029-5857AEC587BF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708B27DA-0E8D-449C-A00C-716BC4C1B9DA}" type="sibTrans" cxnId="{E2668CE2-FA6D-4C84-8029-5857AEC587BF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56A7A401-8010-496E-AE4B-357C543FB0F6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Train for person who don’t know about mute language.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6CC3DAA0-8EB8-4308-98F8-9C502CA7445E}" type="parTrans" cxnId="{6507E915-16FD-4AC7-819C-3518CFE61FF3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48F1B712-06A6-471D-99F7-8C0CAEBCEDE8}" type="sibTrans" cxnId="{6507E915-16FD-4AC7-819C-3518CFE61FF3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49BBB03B-1BAB-4099-8100-069ED2245C6F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People get used to the dumb language easily.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2A3145F8-AB33-458F-B2D5-94C8D3358130}" type="parTrans" cxnId="{11D46E64-7050-49E9-97BD-DE09E2ED2C7B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D8B3ECA7-73C6-48A8-B915-FFDE69A2C4AD}" type="sibTrans" cxnId="{11D46E64-7050-49E9-97BD-DE09E2ED2C7B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EA81FA6A-394E-40B1-B67E-6BBE51E3D34B}">
      <dgm:prSet custT="1"/>
      <dgm:spPr/>
      <dgm:t>
        <a:bodyPr/>
        <a:lstStyle/>
        <a:p>
          <a:pPr algn="ctr" rtl="0"/>
          <a:r>
            <a:rPr lang="en-US" sz="1600" b="1" smtClean="0">
              <a:latin typeface="Arial" pitchFamily="34" charset="0"/>
              <a:cs typeface="Arial" pitchFamily="34" charset="0"/>
            </a:rPr>
            <a:t>Disadvantages</a:t>
          </a:r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D39BAE4C-4057-4D82-B553-DD259C7274E2}" type="parTrans" cxnId="{3CF3FF0E-C725-4BD9-B560-D0CBCB3EFCEF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D96D3DB1-AC3E-47F3-B7CD-E31B248F9FDA}" type="sibTrans" cxnId="{3CF3FF0E-C725-4BD9-B560-D0CBCB3EFCEF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E1A75B90-5563-4839-9DD5-A11B8A0D3203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This solution needs stable environment (light, background) and some accessories.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50982788-F3AE-41D8-8F36-DB2D2D17A0A8}" type="parTrans" cxnId="{80E2053B-E7B5-4BA1-8E8E-84870C88CF09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72FFBC3A-958D-405B-A6AA-758B9E17CB94}" type="sibTrans" cxnId="{80E2053B-E7B5-4BA1-8E8E-84870C88CF09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CEF925DB-19EF-49C6-9CCC-F14EEF4C326C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This solution can not solve the problem  about hand motion language.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2EBA29A9-3102-400B-A481-7A0EAC80FD04}" type="parTrans" cxnId="{FAB68B3F-D190-4037-AE00-E912C737E497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8C9FA3E9-A17C-4BF2-A8F5-1C072A378F34}" type="sibTrans" cxnId="{FAB68B3F-D190-4037-AE00-E912C737E497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159C553C-AD71-4391-8973-FD90A6D462A4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Standardized for hand sign language.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C9788E17-83CB-4406-AF98-E587E30CECCC}" type="sibTrans" cxnId="{D75B4A65-C917-4D70-A508-B8D058E50443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C4AA4695-C6C8-4163-8D75-3BC883B9FE08}" type="parTrans" cxnId="{D75B4A65-C917-4D70-A508-B8D058E50443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B8F866B1-EB9A-4A83-AE07-760F04AF3204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In some cases, this solution does not work really exactly with the hands have weird characterize.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BE7171B0-2AB2-4502-A36C-807EB745FA91}" type="sibTrans" cxnId="{B6548EDE-F3A3-4953-9AAA-265A46188E25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2DA29526-FB57-470F-ACC8-56DEE78CEE87}" type="parTrans" cxnId="{B6548EDE-F3A3-4953-9AAA-265A46188E25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313673AB-B0C1-4629-8A32-700C64436E4A}" type="pres">
      <dgm:prSet presAssocID="{233B5966-30C0-4135-89A7-0462B80E16E8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2D24C1F6-FF86-422F-BB9D-77A728976D74}" type="pres">
      <dgm:prSet presAssocID="{6341FAE3-DB2B-4999-8632-5366D48C4297}" presName="upArrow" presStyleLbl="node1" presStyleIdx="0" presStyleCnt="2"/>
      <dgm:spPr/>
    </dgm:pt>
    <dgm:pt modelId="{2BF218D0-F35A-4B1B-A493-895C932925D8}" type="pres">
      <dgm:prSet presAssocID="{6341FAE3-DB2B-4999-8632-5366D48C4297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8BC1B3C-9342-4FA7-AF74-592F35E9F93D}" type="pres">
      <dgm:prSet presAssocID="{EA81FA6A-394E-40B1-B67E-6BBE51E3D34B}" presName="downArrow" presStyleLbl="node1" presStyleIdx="1" presStyleCnt="2"/>
      <dgm:spPr/>
    </dgm:pt>
    <dgm:pt modelId="{6AAE9F35-3D05-44D8-8DBA-862DA1779A1D}" type="pres">
      <dgm:prSet presAssocID="{EA81FA6A-394E-40B1-B67E-6BBE51E3D34B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19A47ADA-018F-4C74-A704-0CAE137352CF}" type="presOf" srcId="{E06E8688-AE61-47F5-9535-AC33775F3193}" destId="{2BF218D0-F35A-4B1B-A493-895C932925D8}" srcOrd="0" destOrd="1" presId="urn:microsoft.com/office/officeart/2005/8/layout/arrow4"/>
    <dgm:cxn modelId="{74931E69-7264-4560-BFA1-C2D69093ED1D}" srcId="{233B5966-30C0-4135-89A7-0462B80E16E8}" destId="{6341FAE3-DB2B-4999-8632-5366D48C4297}" srcOrd="0" destOrd="0" parTransId="{30EA4ED9-19E6-49D9-929A-2FCA7878174E}" sibTransId="{818FF2A4-87B1-462D-B95F-DEA053A88FDD}"/>
    <dgm:cxn modelId="{E2668CE2-FA6D-4C84-8029-5857AEC587BF}" srcId="{6341FAE3-DB2B-4999-8632-5366D48C4297}" destId="{E06E8688-AE61-47F5-9535-AC33775F3193}" srcOrd="0" destOrd="0" parTransId="{61537135-657A-4B44-BA8B-3FEEC78B5BEE}" sibTransId="{708B27DA-0E8D-449C-A00C-716BC4C1B9DA}"/>
    <dgm:cxn modelId="{D4B4DA31-8F10-4C35-9CCF-F2A24F4FDCBC}" type="presOf" srcId="{159C553C-AD71-4391-8973-FD90A6D462A4}" destId="{2BF218D0-F35A-4B1B-A493-895C932925D8}" srcOrd="0" destOrd="3" presId="urn:microsoft.com/office/officeart/2005/8/layout/arrow4"/>
    <dgm:cxn modelId="{BF36B231-39F6-424F-AE9D-DD0B6A851A6D}" type="presOf" srcId="{49BBB03B-1BAB-4099-8100-069ED2245C6F}" destId="{2BF218D0-F35A-4B1B-A493-895C932925D8}" srcOrd="0" destOrd="4" presId="urn:microsoft.com/office/officeart/2005/8/layout/arrow4"/>
    <dgm:cxn modelId="{80E2053B-E7B5-4BA1-8E8E-84870C88CF09}" srcId="{EA81FA6A-394E-40B1-B67E-6BBE51E3D34B}" destId="{E1A75B90-5563-4839-9DD5-A11B8A0D3203}" srcOrd="1" destOrd="0" parTransId="{50982788-F3AE-41D8-8F36-DB2D2D17A0A8}" sibTransId="{72FFBC3A-958D-405B-A6AA-758B9E17CB94}"/>
    <dgm:cxn modelId="{D75B4A65-C917-4D70-A508-B8D058E50443}" srcId="{6341FAE3-DB2B-4999-8632-5366D48C4297}" destId="{159C553C-AD71-4391-8973-FD90A6D462A4}" srcOrd="2" destOrd="0" parTransId="{C4AA4695-C6C8-4163-8D75-3BC883B9FE08}" sibTransId="{C9788E17-83CB-4406-AF98-E587E30CECCC}"/>
    <dgm:cxn modelId="{FAB68B3F-D190-4037-AE00-E912C737E497}" srcId="{EA81FA6A-394E-40B1-B67E-6BBE51E3D34B}" destId="{CEF925DB-19EF-49C6-9CCC-F14EEF4C326C}" srcOrd="2" destOrd="0" parTransId="{2EBA29A9-3102-400B-A481-7A0EAC80FD04}" sibTransId="{8C9FA3E9-A17C-4BF2-A8F5-1C072A378F34}"/>
    <dgm:cxn modelId="{B6548EDE-F3A3-4953-9AAA-265A46188E25}" srcId="{EA81FA6A-394E-40B1-B67E-6BBE51E3D34B}" destId="{B8F866B1-EB9A-4A83-AE07-760F04AF3204}" srcOrd="0" destOrd="0" parTransId="{2DA29526-FB57-470F-ACC8-56DEE78CEE87}" sibTransId="{BE7171B0-2AB2-4502-A36C-807EB745FA91}"/>
    <dgm:cxn modelId="{6507E915-16FD-4AC7-819C-3518CFE61FF3}" srcId="{6341FAE3-DB2B-4999-8632-5366D48C4297}" destId="{56A7A401-8010-496E-AE4B-357C543FB0F6}" srcOrd="1" destOrd="0" parTransId="{6CC3DAA0-8EB8-4308-98F8-9C502CA7445E}" sibTransId="{48F1B712-06A6-471D-99F7-8C0CAEBCEDE8}"/>
    <dgm:cxn modelId="{AD221570-0F15-4829-8C48-1D2F65029E56}" type="presOf" srcId="{233B5966-30C0-4135-89A7-0462B80E16E8}" destId="{313673AB-B0C1-4629-8A32-700C64436E4A}" srcOrd="0" destOrd="0" presId="urn:microsoft.com/office/officeart/2005/8/layout/arrow4"/>
    <dgm:cxn modelId="{1272EE3E-F54E-45F1-AE8A-422BBC1F1C83}" type="presOf" srcId="{E1A75B90-5563-4839-9DD5-A11B8A0D3203}" destId="{6AAE9F35-3D05-44D8-8DBA-862DA1779A1D}" srcOrd="0" destOrd="2" presId="urn:microsoft.com/office/officeart/2005/8/layout/arrow4"/>
    <dgm:cxn modelId="{1715A676-223B-42D5-BBC2-99DD7A87C188}" type="presOf" srcId="{EA81FA6A-394E-40B1-B67E-6BBE51E3D34B}" destId="{6AAE9F35-3D05-44D8-8DBA-862DA1779A1D}" srcOrd="0" destOrd="0" presId="urn:microsoft.com/office/officeart/2005/8/layout/arrow4"/>
    <dgm:cxn modelId="{D0E74864-5EB5-477A-A97B-705C3CAE1C32}" type="presOf" srcId="{CEF925DB-19EF-49C6-9CCC-F14EEF4C326C}" destId="{6AAE9F35-3D05-44D8-8DBA-862DA1779A1D}" srcOrd="0" destOrd="3" presId="urn:microsoft.com/office/officeart/2005/8/layout/arrow4"/>
    <dgm:cxn modelId="{11D46E64-7050-49E9-97BD-DE09E2ED2C7B}" srcId="{6341FAE3-DB2B-4999-8632-5366D48C4297}" destId="{49BBB03B-1BAB-4099-8100-069ED2245C6F}" srcOrd="3" destOrd="0" parTransId="{2A3145F8-AB33-458F-B2D5-94C8D3358130}" sibTransId="{D8B3ECA7-73C6-48A8-B915-FFDE69A2C4AD}"/>
    <dgm:cxn modelId="{0F3328F6-3E95-4BEE-B8AF-14E4063180E5}" type="presOf" srcId="{B8F866B1-EB9A-4A83-AE07-760F04AF3204}" destId="{6AAE9F35-3D05-44D8-8DBA-862DA1779A1D}" srcOrd="0" destOrd="1" presId="urn:microsoft.com/office/officeart/2005/8/layout/arrow4"/>
    <dgm:cxn modelId="{4DAD048E-2D3F-4C5E-9821-92D49C755548}" type="presOf" srcId="{56A7A401-8010-496E-AE4B-357C543FB0F6}" destId="{2BF218D0-F35A-4B1B-A493-895C932925D8}" srcOrd="0" destOrd="2" presId="urn:microsoft.com/office/officeart/2005/8/layout/arrow4"/>
    <dgm:cxn modelId="{3CF3FF0E-C725-4BD9-B560-D0CBCB3EFCEF}" srcId="{233B5966-30C0-4135-89A7-0462B80E16E8}" destId="{EA81FA6A-394E-40B1-B67E-6BBE51E3D34B}" srcOrd="1" destOrd="0" parTransId="{D39BAE4C-4057-4D82-B553-DD259C7274E2}" sibTransId="{D96D3DB1-AC3E-47F3-B7CD-E31B248F9FDA}"/>
    <dgm:cxn modelId="{773861E9-4C7E-459B-84EF-0400474DC0D6}" type="presOf" srcId="{6341FAE3-DB2B-4999-8632-5366D48C4297}" destId="{2BF218D0-F35A-4B1B-A493-895C932925D8}" srcOrd="0" destOrd="0" presId="urn:microsoft.com/office/officeart/2005/8/layout/arrow4"/>
    <dgm:cxn modelId="{45234A3B-A719-43BA-BA9C-39B68CA95DC9}" type="presParOf" srcId="{313673AB-B0C1-4629-8A32-700C64436E4A}" destId="{2D24C1F6-FF86-422F-BB9D-77A728976D74}" srcOrd="0" destOrd="0" presId="urn:microsoft.com/office/officeart/2005/8/layout/arrow4"/>
    <dgm:cxn modelId="{1B506720-CB04-4309-9F1C-2E1EEE561F55}" type="presParOf" srcId="{313673AB-B0C1-4629-8A32-700C64436E4A}" destId="{2BF218D0-F35A-4B1B-A493-895C932925D8}" srcOrd="1" destOrd="0" presId="urn:microsoft.com/office/officeart/2005/8/layout/arrow4"/>
    <dgm:cxn modelId="{C81F5782-ADF5-44B0-96C5-9FB2806CC5C8}" type="presParOf" srcId="{313673AB-B0C1-4629-8A32-700C64436E4A}" destId="{88BC1B3C-9342-4FA7-AF74-592F35E9F93D}" srcOrd="2" destOrd="0" presId="urn:microsoft.com/office/officeart/2005/8/layout/arrow4"/>
    <dgm:cxn modelId="{48C25004-EE8E-4147-B2F4-166F68249E60}" type="presParOf" srcId="{313673AB-B0C1-4629-8A32-700C64436E4A}" destId="{6AAE9F35-3D05-44D8-8DBA-862DA1779A1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C9263-F3B1-4F99-B2A1-26BD64A0D8A0}">
      <dsp:nvSpPr>
        <dsp:cNvPr id="0" name=""/>
        <dsp:cNvSpPr/>
      </dsp:nvSpPr>
      <dsp:spPr>
        <a:xfrm rot="10800000">
          <a:off x="1325887" y="2312"/>
          <a:ext cx="4754404" cy="51339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639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Arial" pitchFamily="34" charset="0"/>
              <a:cs typeface="Arial" pitchFamily="34" charset="0"/>
            </a:rPr>
            <a:t>Scenario problem</a:t>
          </a:r>
          <a:endParaRPr lang="vi-VN" sz="2000" b="1" kern="1200">
            <a:latin typeface="Arial" pitchFamily="34" charset="0"/>
            <a:cs typeface="Arial" pitchFamily="34" charset="0"/>
          </a:endParaRPr>
        </a:p>
      </dsp:txBody>
      <dsp:txXfrm rot="10800000">
        <a:off x="1454236" y="2312"/>
        <a:ext cx="4626055" cy="513397"/>
      </dsp:txXfrm>
    </dsp:sp>
    <dsp:sp modelId="{5AB7AF51-DC8A-4F6A-896E-36AF9B51C058}">
      <dsp:nvSpPr>
        <dsp:cNvPr id="0" name=""/>
        <dsp:cNvSpPr/>
      </dsp:nvSpPr>
      <dsp:spPr>
        <a:xfrm>
          <a:off x="1069188" y="2312"/>
          <a:ext cx="513397" cy="51339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C915074-F5F5-4667-9982-65278D065DF8}">
      <dsp:nvSpPr>
        <dsp:cNvPr id="0" name=""/>
        <dsp:cNvSpPr/>
      </dsp:nvSpPr>
      <dsp:spPr>
        <a:xfrm rot="10800000">
          <a:off x="1325887" y="668962"/>
          <a:ext cx="4754404" cy="51339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639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Arial" pitchFamily="34" charset="0"/>
              <a:cs typeface="Arial" pitchFamily="34" charset="0"/>
            </a:rPr>
            <a:t>Our solution</a:t>
          </a:r>
          <a:endParaRPr lang="vi-VN" sz="2000" b="1" kern="1200">
            <a:latin typeface="Arial" pitchFamily="34" charset="0"/>
            <a:cs typeface="Arial" pitchFamily="34" charset="0"/>
          </a:endParaRPr>
        </a:p>
      </dsp:txBody>
      <dsp:txXfrm rot="10800000">
        <a:off x="1454236" y="668962"/>
        <a:ext cx="4626055" cy="513397"/>
      </dsp:txXfrm>
    </dsp:sp>
    <dsp:sp modelId="{9B97CE32-2D30-4548-A203-F7D7DFDC07DD}">
      <dsp:nvSpPr>
        <dsp:cNvPr id="0" name=""/>
        <dsp:cNvSpPr/>
      </dsp:nvSpPr>
      <dsp:spPr>
        <a:xfrm>
          <a:off x="1069188" y="668962"/>
          <a:ext cx="513397" cy="51339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CFA06A1-D9B4-4C92-B7F8-560993CA2F97}">
      <dsp:nvSpPr>
        <dsp:cNvPr id="0" name=""/>
        <dsp:cNvSpPr/>
      </dsp:nvSpPr>
      <dsp:spPr>
        <a:xfrm rot="10800000">
          <a:off x="1325887" y="1335613"/>
          <a:ext cx="4754404" cy="51339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639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Arial" pitchFamily="34" charset="0"/>
              <a:cs typeface="Arial" pitchFamily="34" charset="0"/>
            </a:rPr>
            <a:t>System feautures</a:t>
          </a:r>
          <a:endParaRPr lang="vi-VN" sz="2000" b="1" kern="1200">
            <a:latin typeface="Arial" pitchFamily="34" charset="0"/>
            <a:cs typeface="Arial" pitchFamily="34" charset="0"/>
          </a:endParaRPr>
        </a:p>
      </dsp:txBody>
      <dsp:txXfrm rot="10800000">
        <a:off x="1454236" y="1335613"/>
        <a:ext cx="4626055" cy="513397"/>
      </dsp:txXfrm>
    </dsp:sp>
    <dsp:sp modelId="{AA6BDC6F-F989-4A7A-9621-A4EF5FBEADA5}">
      <dsp:nvSpPr>
        <dsp:cNvPr id="0" name=""/>
        <dsp:cNvSpPr/>
      </dsp:nvSpPr>
      <dsp:spPr>
        <a:xfrm>
          <a:off x="1069188" y="1335613"/>
          <a:ext cx="513397" cy="513397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939A57-816A-425B-85B0-C8EDEB5D12EE}">
      <dsp:nvSpPr>
        <dsp:cNvPr id="0" name=""/>
        <dsp:cNvSpPr/>
      </dsp:nvSpPr>
      <dsp:spPr>
        <a:xfrm rot="10800000">
          <a:off x="1325887" y="2002263"/>
          <a:ext cx="4754404" cy="51339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639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Arial" pitchFamily="34" charset="0"/>
              <a:cs typeface="Arial" pitchFamily="34" charset="0"/>
            </a:rPr>
            <a:t>System overview</a:t>
          </a:r>
          <a:endParaRPr lang="vi-VN" sz="2000" b="1" kern="1200">
            <a:latin typeface="Arial" pitchFamily="34" charset="0"/>
            <a:cs typeface="Arial" pitchFamily="34" charset="0"/>
          </a:endParaRPr>
        </a:p>
      </dsp:txBody>
      <dsp:txXfrm rot="10800000">
        <a:off x="1454236" y="2002263"/>
        <a:ext cx="4626055" cy="513397"/>
      </dsp:txXfrm>
    </dsp:sp>
    <dsp:sp modelId="{1FFF3523-EF67-4914-AAA0-1BC5DBE79457}">
      <dsp:nvSpPr>
        <dsp:cNvPr id="0" name=""/>
        <dsp:cNvSpPr/>
      </dsp:nvSpPr>
      <dsp:spPr>
        <a:xfrm>
          <a:off x="1069188" y="2002263"/>
          <a:ext cx="513397" cy="513397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3810FCE-896A-4AEA-96CE-0AF227B56AE4}">
      <dsp:nvSpPr>
        <dsp:cNvPr id="0" name=""/>
        <dsp:cNvSpPr/>
      </dsp:nvSpPr>
      <dsp:spPr>
        <a:xfrm rot="10800000">
          <a:off x="1325887" y="2668914"/>
          <a:ext cx="4754404" cy="51339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639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Arial" pitchFamily="34" charset="0"/>
              <a:cs typeface="Arial" pitchFamily="34" charset="0"/>
            </a:rPr>
            <a:t>Overview components</a:t>
          </a:r>
          <a:endParaRPr lang="vi-VN" sz="2000" b="1" kern="1200">
            <a:latin typeface="Arial" pitchFamily="34" charset="0"/>
            <a:cs typeface="Arial" pitchFamily="34" charset="0"/>
          </a:endParaRPr>
        </a:p>
      </dsp:txBody>
      <dsp:txXfrm rot="10800000">
        <a:off x="1454236" y="2668914"/>
        <a:ext cx="4626055" cy="513397"/>
      </dsp:txXfrm>
    </dsp:sp>
    <dsp:sp modelId="{F902847D-EAF1-42A3-A359-6046598BEF2C}">
      <dsp:nvSpPr>
        <dsp:cNvPr id="0" name=""/>
        <dsp:cNvSpPr/>
      </dsp:nvSpPr>
      <dsp:spPr>
        <a:xfrm>
          <a:off x="1069188" y="2668914"/>
          <a:ext cx="513397" cy="513397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62AC25F-23C6-48D3-A341-C9FD424546A1}">
      <dsp:nvSpPr>
        <dsp:cNvPr id="0" name=""/>
        <dsp:cNvSpPr/>
      </dsp:nvSpPr>
      <dsp:spPr>
        <a:xfrm rot="10800000">
          <a:off x="1325887" y="3335565"/>
          <a:ext cx="4754404" cy="51339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639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Arial" pitchFamily="34" charset="0"/>
              <a:cs typeface="Arial" pitchFamily="34" charset="0"/>
            </a:rPr>
            <a:t>System processes</a:t>
          </a:r>
          <a:endParaRPr lang="vi-VN" sz="2000" b="1" kern="1200">
            <a:latin typeface="Arial" pitchFamily="34" charset="0"/>
            <a:cs typeface="Arial" pitchFamily="34" charset="0"/>
          </a:endParaRPr>
        </a:p>
      </dsp:txBody>
      <dsp:txXfrm rot="10800000">
        <a:off x="1454236" y="3335565"/>
        <a:ext cx="4626055" cy="513397"/>
      </dsp:txXfrm>
    </dsp:sp>
    <dsp:sp modelId="{C3FA408A-E20B-4E42-BFB4-61D4A1777B27}">
      <dsp:nvSpPr>
        <dsp:cNvPr id="0" name=""/>
        <dsp:cNvSpPr/>
      </dsp:nvSpPr>
      <dsp:spPr>
        <a:xfrm>
          <a:off x="1069188" y="3335565"/>
          <a:ext cx="513397" cy="513397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7E3C3E6-0373-4223-9625-718B41456DC4}">
      <dsp:nvSpPr>
        <dsp:cNvPr id="0" name=""/>
        <dsp:cNvSpPr/>
      </dsp:nvSpPr>
      <dsp:spPr>
        <a:xfrm rot="10800000">
          <a:off x="1325887" y="4002215"/>
          <a:ext cx="4754404" cy="51339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639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Arial" pitchFamily="34" charset="0"/>
              <a:cs typeface="Arial" pitchFamily="34" charset="0"/>
            </a:rPr>
            <a:t>Future plan</a:t>
          </a:r>
          <a:endParaRPr lang="vi-VN" sz="2000" b="1" kern="1200">
            <a:latin typeface="Arial" pitchFamily="34" charset="0"/>
            <a:cs typeface="Arial" pitchFamily="34" charset="0"/>
          </a:endParaRPr>
        </a:p>
      </dsp:txBody>
      <dsp:txXfrm rot="10800000">
        <a:off x="1454236" y="4002215"/>
        <a:ext cx="4626055" cy="513397"/>
      </dsp:txXfrm>
    </dsp:sp>
    <dsp:sp modelId="{D5097FE5-91A0-4A80-832C-11600218AC20}">
      <dsp:nvSpPr>
        <dsp:cNvPr id="0" name=""/>
        <dsp:cNvSpPr/>
      </dsp:nvSpPr>
      <dsp:spPr>
        <a:xfrm>
          <a:off x="1069188" y="4002215"/>
          <a:ext cx="513397" cy="513397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C76AA09-7E44-49EE-AF20-8EC48F147CF3}">
      <dsp:nvSpPr>
        <dsp:cNvPr id="0" name=""/>
        <dsp:cNvSpPr/>
      </dsp:nvSpPr>
      <dsp:spPr>
        <a:xfrm rot="10800000">
          <a:off x="1325887" y="4668866"/>
          <a:ext cx="4754404" cy="51339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639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Arial" pitchFamily="34" charset="0"/>
              <a:cs typeface="Arial" pitchFamily="34" charset="0"/>
            </a:rPr>
            <a:t>Demo</a:t>
          </a:r>
          <a:endParaRPr lang="vi-VN" sz="2000" b="1" kern="1200">
            <a:latin typeface="Arial" pitchFamily="34" charset="0"/>
            <a:cs typeface="Arial" pitchFamily="34" charset="0"/>
          </a:endParaRPr>
        </a:p>
      </dsp:txBody>
      <dsp:txXfrm rot="10800000">
        <a:off x="1454236" y="4668866"/>
        <a:ext cx="4626055" cy="513397"/>
      </dsp:txXfrm>
    </dsp:sp>
    <dsp:sp modelId="{B5BF3C19-94F7-4029-B4F6-2AE1488D87F8}">
      <dsp:nvSpPr>
        <dsp:cNvPr id="0" name=""/>
        <dsp:cNvSpPr/>
      </dsp:nvSpPr>
      <dsp:spPr>
        <a:xfrm>
          <a:off x="1069188" y="4668866"/>
          <a:ext cx="513397" cy="513397"/>
        </a:xfrm>
        <a:prstGeom prst="ellipse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9164B-E826-450D-8048-DA64362AC935}">
      <dsp:nvSpPr>
        <dsp:cNvPr id="0" name=""/>
        <dsp:cNvSpPr/>
      </dsp:nvSpPr>
      <dsp:spPr>
        <a:xfrm>
          <a:off x="2642456" y="66"/>
          <a:ext cx="3633525" cy="16433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Recognize hand signs with motion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2642456" y="66"/>
        <a:ext cx="3633525" cy="1643385"/>
      </dsp:txXfrm>
    </dsp:sp>
    <dsp:sp modelId="{E0F25A1B-287E-4725-80E8-58749ED934F5}">
      <dsp:nvSpPr>
        <dsp:cNvPr id="0" name=""/>
        <dsp:cNvSpPr/>
      </dsp:nvSpPr>
      <dsp:spPr>
        <a:xfrm>
          <a:off x="852809" y="66"/>
          <a:ext cx="1626951" cy="16433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02153C-5E39-408D-98C4-230B0B224EF6}">
      <dsp:nvSpPr>
        <dsp:cNvPr id="0" name=""/>
        <dsp:cNvSpPr/>
      </dsp:nvSpPr>
      <dsp:spPr>
        <a:xfrm>
          <a:off x="852809" y="1914611"/>
          <a:ext cx="3633525" cy="16433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Manage hand sign language database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852809" y="1914611"/>
        <a:ext cx="3633525" cy="1643385"/>
      </dsp:txXfrm>
    </dsp:sp>
    <dsp:sp modelId="{E65210A1-A978-4EA1-BDD4-1800C5ECA1F0}">
      <dsp:nvSpPr>
        <dsp:cNvPr id="0" name=""/>
        <dsp:cNvSpPr/>
      </dsp:nvSpPr>
      <dsp:spPr>
        <a:xfrm>
          <a:off x="4649030" y="1914611"/>
          <a:ext cx="1626951" cy="164338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749DDC-E108-4A5D-8B95-94B8B9FB5FEF}">
      <dsp:nvSpPr>
        <dsp:cNvPr id="0" name=""/>
        <dsp:cNvSpPr/>
      </dsp:nvSpPr>
      <dsp:spPr>
        <a:xfrm>
          <a:off x="2642456" y="3829155"/>
          <a:ext cx="3633525" cy="16433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Improve the efficiency of the recognition of many different environments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2642456" y="3829155"/>
        <a:ext cx="3633525" cy="1643385"/>
      </dsp:txXfrm>
    </dsp:sp>
    <dsp:sp modelId="{2E923156-698B-4ABA-B091-B27414815C79}">
      <dsp:nvSpPr>
        <dsp:cNvPr id="0" name=""/>
        <dsp:cNvSpPr/>
      </dsp:nvSpPr>
      <dsp:spPr>
        <a:xfrm>
          <a:off x="852809" y="3829155"/>
          <a:ext cx="1626951" cy="16433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919CC-655E-4C36-B1DB-C08F8E55B562}">
      <dsp:nvSpPr>
        <dsp:cNvPr id="0" name=""/>
        <dsp:cNvSpPr/>
      </dsp:nvSpPr>
      <dsp:spPr>
        <a:xfrm>
          <a:off x="0" y="0"/>
          <a:ext cx="6760579" cy="8440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lt1"/>
              </a:solidFill>
              <a:latin typeface="Arial" pitchFamily="34" charset="0"/>
              <a:cs typeface="Arial" pitchFamily="34" charset="0"/>
            </a:rPr>
            <a:t>Dumb person must use other way to communicate, it is called hand sign language.</a:t>
          </a:r>
          <a:endParaRPr lang="vi-VN" sz="1400" b="1" kern="1200">
            <a:latin typeface="Arial" pitchFamily="34" charset="0"/>
            <a:cs typeface="Arial" pitchFamily="34" charset="0"/>
          </a:endParaRPr>
        </a:p>
      </dsp:txBody>
      <dsp:txXfrm>
        <a:off x="41201" y="41201"/>
        <a:ext cx="6678177" cy="761608"/>
      </dsp:txXfrm>
    </dsp:sp>
    <dsp:sp modelId="{BF917787-2E5C-4BEF-B7BF-213C62C341AA}">
      <dsp:nvSpPr>
        <dsp:cNvPr id="0" name=""/>
        <dsp:cNvSpPr/>
      </dsp:nvSpPr>
      <dsp:spPr>
        <a:xfrm>
          <a:off x="0" y="998501"/>
          <a:ext cx="6760579" cy="95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lt1"/>
              </a:solidFill>
              <a:latin typeface="Arial" pitchFamily="34" charset="0"/>
              <a:cs typeface="Arial" pitchFamily="34" charset="0"/>
            </a:rPr>
            <a:t>You are not able to get hand sign language. </a:t>
          </a:r>
          <a:endParaRPr lang="vi-VN" sz="1400" b="1" kern="1200">
            <a:latin typeface="Arial" pitchFamily="34" charset="0"/>
            <a:cs typeface="Arial" pitchFamily="34" charset="0"/>
          </a:endParaRPr>
        </a:p>
      </dsp:txBody>
      <dsp:txXfrm>
        <a:off x="46606" y="1045107"/>
        <a:ext cx="6667367" cy="861508"/>
      </dsp:txXfrm>
    </dsp:sp>
    <dsp:sp modelId="{74BFFE08-F42F-4B99-B434-EDCDAA0B3887}">
      <dsp:nvSpPr>
        <dsp:cNvPr id="0" name=""/>
        <dsp:cNvSpPr/>
      </dsp:nvSpPr>
      <dsp:spPr>
        <a:xfrm>
          <a:off x="0" y="2122707"/>
          <a:ext cx="6760579" cy="95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lt1"/>
              </a:solidFill>
              <a:latin typeface="Arial" pitchFamily="34" charset="0"/>
              <a:cs typeface="Arial" pitchFamily="34" charset="0"/>
            </a:rPr>
            <a:t>Difference between hand sign languages.</a:t>
          </a:r>
          <a:endParaRPr lang="vi-VN" sz="1400" b="1" kern="1200">
            <a:latin typeface="Arial" pitchFamily="34" charset="0"/>
            <a:cs typeface="Arial" pitchFamily="34" charset="0"/>
          </a:endParaRPr>
        </a:p>
      </dsp:txBody>
      <dsp:txXfrm>
        <a:off x="46606" y="2169313"/>
        <a:ext cx="6667367" cy="861508"/>
      </dsp:txXfrm>
    </dsp:sp>
    <dsp:sp modelId="{43A298CA-19C9-4735-9216-705C4EC6E01F}">
      <dsp:nvSpPr>
        <dsp:cNvPr id="0" name=""/>
        <dsp:cNvSpPr/>
      </dsp:nvSpPr>
      <dsp:spPr>
        <a:xfrm>
          <a:off x="0" y="3221744"/>
          <a:ext cx="6760579" cy="95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lt1"/>
              </a:solidFill>
              <a:latin typeface="Arial" pitchFamily="34" charset="0"/>
              <a:cs typeface="Arial" pitchFamily="34" charset="0"/>
            </a:rPr>
            <a:t>Temporary solutions: handwriting, using familiar signs, translator ...</a:t>
          </a:r>
          <a:endParaRPr lang="vi-VN" sz="1400" b="1" kern="1200">
            <a:latin typeface="Arial" pitchFamily="34" charset="0"/>
            <a:cs typeface="Arial" pitchFamily="34" charset="0"/>
          </a:endParaRPr>
        </a:p>
      </dsp:txBody>
      <dsp:txXfrm>
        <a:off x="46606" y="3268350"/>
        <a:ext cx="6667367" cy="8615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6B33B-96ED-4774-95EA-B01BDEDFD0AF}">
      <dsp:nvSpPr>
        <dsp:cNvPr id="0" name=""/>
        <dsp:cNvSpPr/>
      </dsp:nvSpPr>
      <dsp:spPr>
        <a:xfrm>
          <a:off x="-5616822" y="-859990"/>
          <a:ext cx="6688533" cy="6688533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A6F6C3-6BC1-4231-9789-8D9235AF9C98}">
      <dsp:nvSpPr>
        <dsp:cNvPr id="0" name=""/>
        <dsp:cNvSpPr/>
      </dsp:nvSpPr>
      <dsp:spPr>
        <a:xfrm>
          <a:off x="689635" y="496855"/>
          <a:ext cx="6298582" cy="9937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875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Arial" pitchFamily="34" charset="0"/>
              <a:cs typeface="Arial" pitchFamily="34" charset="0"/>
            </a:rPr>
            <a:t>Portable System</a:t>
          </a:r>
          <a:endParaRPr lang="vi-VN" sz="2000" kern="1200">
            <a:latin typeface="Arial" pitchFamily="34" charset="0"/>
            <a:cs typeface="Arial" pitchFamily="34" charset="0"/>
          </a:endParaRPr>
        </a:p>
      </dsp:txBody>
      <dsp:txXfrm>
        <a:off x="689635" y="496855"/>
        <a:ext cx="6298582" cy="993710"/>
      </dsp:txXfrm>
    </dsp:sp>
    <dsp:sp modelId="{C2A3AF33-37D0-43A3-9209-BBD026984214}">
      <dsp:nvSpPr>
        <dsp:cNvPr id="0" name=""/>
        <dsp:cNvSpPr/>
      </dsp:nvSpPr>
      <dsp:spPr>
        <a:xfrm>
          <a:off x="68566" y="372641"/>
          <a:ext cx="1242138" cy="12421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A932A-EBDE-472D-B20D-DA8FDA5B1831}">
      <dsp:nvSpPr>
        <dsp:cNvPr id="0" name=""/>
        <dsp:cNvSpPr/>
      </dsp:nvSpPr>
      <dsp:spPr>
        <a:xfrm>
          <a:off x="1050848" y="1987420"/>
          <a:ext cx="5937369" cy="9937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875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Arial" pitchFamily="34" charset="0"/>
              <a:cs typeface="Arial" pitchFamily="34" charset="0"/>
            </a:rPr>
            <a:t>Hand Sign Language Recognition</a:t>
          </a:r>
          <a:endParaRPr lang="vi-VN" sz="2000" kern="1200">
            <a:latin typeface="Arial" pitchFamily="34" charset="0"/>
            <a:cs typeface="Arial" pitchFamily="34" charset="0"/>
          </a:endParaRPr>
        </a:p>
      </dsp:txBody>
      <dsp:txXfrm>
        <a:off x="1050848" y="1987420"/>
        <a:ext cx="5937369" cy="993710"/>
      </dsp:txXfrm>
    </dsp:sp>
    <dsp:sp modelId="{1770F18C-E283-4C92-9536-DEC42A4DAEB6}">
      <dsp:nvSpPr>
        <dsp:cNvPr id="0" name=""/>
        <dsp:cNvSpPr/>
      </dsp:nvSpPr>
      <dsp:spPr>
        <a:xfrm>
          <a:off x="429779" y="1863207"/>
          <a:ext cx="1242138" cy="12421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AE5DE-2CC8-4A2C-A8F5-8EBDA0BB9C74}">
      <dsp:nvSpPr>
        <dsp:cNvPr id="0" name=""/>
        <dsp:cNvSpPr/>
      </dsp:nvSpPr>
      <dsp:spPr>
        <a:xfrm>
          <a:off x="689635" y="3477986"/>
          <a:ext cx="6298582" cy="9937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875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Arial" pitchFamily="34" charset="0"/>
              <a:cs typeface="Arial" pitchFamily="34" charset="0"/>
            </a:rPr>
            <a:t>Learning Hand Sign Language</a:t>
          </a:r>
          <a:endParaRPr lang="vi-VN" sz="2000" kern="1200">
            <a:latin typeface="Arial" pitchFamily="34" charset="0"/>
            <a:cs typeface="Arial" pitchFamily="34" charset="0"/>
          </a:endParaRPr>
        </a:p>
      </dsp:txBody>
      <dsp:txXfrm>
        <a:off x="689635" y="3477986"/>
        <a:ext cx="6298582" cy="993710"/>
      </dsp:txXfrm>
    </dsp:sp>
    <dsp:sp modelId="{554E2BFF-E1C3-4FB0-9CBF-433CEB60E425}">
      <dsp:nvSpPr>
        <dsp:cNvPr id="0" name=""/>
        <dsp:cNvSpPr/>
      </dsp:nvSpPr>
      <dsp:spPr>
        <a:xfrm>
          <a:off x="68566" y="3353772"/>
          <a:ext cx="1242138" cy="12421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923F6-49AA-4685-9FA6-6103EEB10C32}">
      <dsp:nvSpPr>
        <dsp:cNvPr id="0" name=""/>
        <dsp:cNvSpPr/>
      </dsp:nvSpPr>
      <dsp:spPr>
        <a:xfrm>
          <a:off x="2625228" y="506"/>
          <a:ext cx="3937843" cy="19746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A258F-876C-4A1B-BA6E-FF91163BC4EB}">
      <dsp:nvSpPr>
        <dsp:cNvPr id="0" name=""/>
        <dsp:cNvSpPr/>
      </dsp:nvSpPr>
      <dsp:spPr>
        <a:xfrm>
          <a:off x="0" y="506"/>
          <a:ext cx="2625228" cy="19746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Arial" pitchFamily="34" charset="0"/>
              <a:cs typeface="Arial" pitchFamily="34" charset="0"/>
            </a:rPr>
            <a:t>Hand Sign Recognition Process</a:t>
          </a:r>
          <a:endParaRPr lang="vi-VN" sz="2400" b="1" kern="1200">
            <a:latin typeface="Arial" pitchFamily="34" charset="0"/>
            <a:cs typeface="Arial" pitchFamily="34" charset="0"/>
          </a:endParaRPr>
        </a:p>
      </dsp:txBody>
      <dsp:txXfrm>
        <a:off x="96396" y="96902"/>
        <a:ext cx="2432436" cy="1781899"/>
      </dsp:txXfrm>
    </dsp:sp>
    <dsp:sp modelId="{156BA9CD-36D0-4D3F-80B6-019C59D1A878}">
      <dsp:nvSpPr>
        <dsp:cNvPr id="0" name=""/>
        <dsp:cNvSpPr/>
      </dsp:nvSpPr>
      <dsp:spPr>
        <a:xfrm>
          <a:off x="2625228" y="2172667"/>
          <a:ext cx="3937843" cy="19746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F6596-9E35-406C-9434-44649FDC44FE}">
      <dsp:nvSpPr>
        <dsp:cNvPr id="0" name=""/>
        <dsp:cNvSpPr/>
      </dsp:nvSpPr>
      <dsp:spPr>
        <a:xfrm>
          <a:off x="0" y="2172667"/>
          <a:ext cx="2625228" cy="19746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Arial" pitchFamily="34" charset="0"/>
              <a:cs typeface="Arial" pitchFamily="34" charset="0"/>
            </a:rPr>
            <a:t>Battery Capacity Notify Process</a:t>
          </a:r>
          <a:endParaRPr lang="vi-VN" sz="2400" b="1" kern="1200">
            <a:latin typeface="Arial" pitchFamily="34" charset="0"/>
            <a:cs typeface="Arial" pitchFamily="34" charset="0"/>
          </a:endParaRPr>
        </a:p>
      </dsp:txBody>
      <dsp:txXfrm>
        <a:off x="96396" y="2269063"/>
        <a:ext cx="2432436" cy="17818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BC72A-8C25-452C-8991-A4445FA09158}">
      <dsp:nvSpPr>
        <dsp:cNvPr id="0" name=""/>
        <dsp:cNvSpPr/>
      </dsp:nvSpPr>
      <dsp:spPr>
        <a:xfrm>
          <a:off x="492230" y="0"/>
          <a:ext cx="5578611" cy="414786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AC7C5-4AAC-4FA6-9797-CCD4EE7CEA6D}">
      <dsp:nvSpPr>
        <dsp:cNvPr id="0" name=""/>
        <dsp:cNvSpPr/>
      </dsp:nvSpPr>
      <dsp:spPr>
        <a:xfrm>
          <a:off x="2243" y="1244359"/>
          <a:ext cx="1457463" cy="16591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Image Processing</a:t>
          </a:r>
          <a:endParaRPr lang="vi-VN" sz="1600" b="1" kern="1200">
            <a:latin typeface="Arial" pitchFamily="34" charset="0"/>
            <a:cs typeface="Arial" pitchFamily="34" charset="0"/>
          </a:endParaRPr>
        </a:p>
      </dsp:txBody>
      <dsp:txXfrm>
        <a:off x="73390" y="1315506"/>
        <a:ext cx="1315169" cy="1516852"/>
      </dsp:txXfrm>
    </dsp:sp>
    <dsp:sp modelId="{5F3DFE9A-811B-408A-89D6-53ECE5949608}">
      <dsp:nvSpPr>
        <dsp:cNvPr id="0" name=""/>
        <dsp:cNvSpPr/>
      </dsp:nvSpPr>
      <dsp:spPr>
        <a:xfrm>
          <a:off x="1702617" y="1244359"/>
          <a:ext cx="1457463" cy="16591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Extract Features</a:t>
          </a:r>
          <a:endParaRPr lang="vi-VN" sz="1600" b="1" kern="1200">
            <a:latin typeface="Arial" pitchFamily="34" charset="0"/>
            <a:cs typeface="Arial" pitchFamily="34" charset="0"/>
          </a:endParaRPr>
        </a:p>
      </dsp:txBody>
      <dsp:txXfrm>
        <a:off x="1773764" y="1315506"/>
        <a:ext cx="1315169" cy="1516852"/>
      </dsp:txXfrm>
    </dsp:sp>
    <dsp:sp modelId="{3D808F6B-7395-4A8F-8EE4-34B96390E957}">
      <dsp:nvSpPr>
        <dsp:cNvPr id="0" name=""/>
        <dsp:cNvSpPr/>
      </dsp:nvSpPr>
      <dsp:spPr>
        <a:xfrm>
          <a:off x="3402991" y="1244359"/>
          <a:ext cx="1457463" cy="16591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Recognition by SVM</a:t>
          </a:r>
          <a:endParaRPr lang="vi-VN" sz="1600" b="1" kern="1200">
            <a:latin typeface="Arial" pitchFamily="34" charset="0"/>
            <a:cs typeface="Arial" pitchFamily="34" charset="0"/>
          </a:endParaRPr>
        </a:p>
      </dsp:txBody>
      <dsp:txXfrm>
        <a:off x="3474138" y="1315506"/>
        <a:ext cx="1315169" cy="1516852"/>
      </dsp:txXfrm>
    </dsp:sp>
    <dsp:sp modelId="{5B4933CF-380A-4917-A1A8-0FF10E825D79}">
      <dsp:nvSpPr>
        <dsp:cNvPr id="0" name=""/>
        <dsp:cNvSpPr/>
      </dsp:nvSpPr>
      <dsp:spPr>
        <a:xfrm>
          <a:off x="5103365" y="1244359"/>
          <a:ext cx="1457463" cy="16591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Output recognition result</a:t>
          </a:r>
          <a:endParaRPr lang="vi-VN" sz="1600" b="1" kern="1200">
            <a:latin typeface="Arial" pitchFamily="34" charset="0"/>
            <a:cs typeface="Arial" pitchFamily="34" charset="0"/>
          </a:endParaRPr>
        </a:p>
      </dsp:txBody>
      <dsp:txXfrm>
        <a:off x="5174512" y="1315506"/>
        <a:ext cx="1315169" cy="15168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635DD-09AF-4279-AFD6-726C23E6ABF9}">
      <dsp:nvSpPr>
        <dsp:cNvPr id="0" name=""/>
        <dsp:cNvSpPr/>
      </dsp:nvSpPr>
      <dsp:spPr>
        <a:xfrm>
          <a:off x="0" y="24695"/>
          <a:ext cx="6876476" cy="1160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Support Vector Machine is a useful technique for data classification that analyzes data and recognizes patterns.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56658" y="81353"/>
        <a:ext cx="6763160" cy="1047324"/>
      </dsp:txXfrm>
    </dsp:sp>
    <dsp:sp modelId="{F5D2D4C2-CFDC-4D62-B836-D6E70229AC1B}">
      <dsp:nvSpPr>
        <dsp:cNvPr id="0" name=""/>
        <dsp:cNvSpPr/>
      </dsp:nvSpPr>
      <dsp:spPr>
        <a:xfrm>
          <a:off x="0" y="1363895"/>
          <a:ext cx="6876476" cy="1160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Supported library: LIBSVM library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56658" y="1420553"/>
        <a:ext cx="6763160" cy="1047324"/>
      </dsp:txXfrm>
    </dsp:sp>
    <dsp:sp modelId="{B332A394-62BC-4432-8652-12E64C0ADEC5}">
      <dsp:nvSpPr>
        <dsp:cNvPr id="0" name=""/>
        <dsp:cNvSpPr/>
      </dsp:nvSpPr>
      <dsp:spPr>
        <a:xfrm>
          <a:off x="0" y="2703096"/>
          <a:ext cx="6876476" cy="1160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Produce a model by basing on the training hand sign feature data and then rely on the model to predict the target values of the other hand sign features.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56658" y="2759754"/>
        <a:ext cx="6763160" cy="10473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689FF-6131-48BA-A4AC-E08465CA1BBB}">
      <dsp:nvSpPr>
        <dsp:cNvPr id="0" name=""/>
        <dsp:cNvSpPr/>
      </dsp:nvSpPr>
      <dsp:spPr>
        <a:xfrm>
          <a:off x="0" y="504053"/>
          <a:ext cx="6624736" cy="2649894"/>
        </a:xfrm>
        <a:prstGeom prst="leftRightRibb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EF6A1B-0032-42CE-9875-FCD6E4CB91D6}">
      <dsp:nvSpPr>
        <dsp:cNvPr id="0" name=""/>
        <dsp:cNvSpPr/>
      </dsp:nvSpPr>
      <dsp:spPr>
        <a:xfrm>
          <a:off x="794968" y="1191012"/>
          <a:ext cx="2186162" cy="1298448"/>
        </a:xfrm>
        <a:prstGeom prst="rect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Arial" pitchFamily="34" charset="0"/>
              <a:cs typeface="Arial" pitchFamily="34" charset="0"/>
            </a:rPr>
            <a:t>Show text to LCD screen</a:t>
          </a:r>
          <a:endParaRPr lang="vi-VN" sz="2000" b="1" kern="1200">
            <a:latin typeface="Arial" pitchFamily="34" charset="0"/>
            <a:cs typeface="Arial" pitchFamily="34" charset="0"/>
          </a:endParaRPr>
        </a:p>
      </dsp:txBody>
      <dsp:txXfrm>
        <a:off x="794968" y="1191012"/>
        <a:ext cx="2186162" cy="1298448"/>
      </dsp:txXfrm>
    </dsp:sp>
    <dsp:sp modelId="{A8F5C8E7-E12B-40C9-A21B-53F0F3C29E8E}">
      <dsp:nvSpPr>
        <dsp:cNvPr id="0" name=""/>
        <dsp:cNvSpPr/>
      </dsp:nvSpPr>
      <dsp:spPr>
        <a:xfrm>
          <a:off x="3312368" y="1614995"/>
          <a:ext cx="2583647" cy="1298448"/>
        </a:xfrm>
        <a:prstGeom prst="rect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Arial" pitchFamily="34" charset="0"/>
              <a:cs typeface="Arial" pitchFamily="34" charset="0"/>
            </a:rPr>
            <a:t>Vocalize through the speakers lcd</a:t>
          </a:r>
          <a:endParaRPr lang="vi-VN" sz="2000" b="1" kern="1200">
            <a:latin typeface="Arial" pitchFamily="34" charset="0"/>
            <a:cs typeface="Arial" pitchFamily="34" charset="0"/>
          </a:endParaRPr>
        </a:p>
      </dsp:txBody>
      <dsp:txXfrm>
        <a:off x="3312368" y="1614995"/>
        <a:ext cx="2583647" cy="12984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66C45-67A7-4A8D-BBB9-10EEEBC6B54B}">
      <dsp:nvSpPr>
        <dsp:cNvPr id="0" name=""/>
        <dsp:cNvSpPr/>
      </dsp:nvSpPr>
      <dsp:spPr>
        <a:xfrm>
          <a:off x="0" y="0"/>
          <a:ext cx="5998266" cy="13177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Receiving signals from Notify Battery Capacity Circuit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38595" y="38595"/>
        <a:ext cx="4576316" cy="1240556"/>
      </dsp:txXfrm>
    </dsp:sp>
    <dsp:sp modelId="{0EFC5339-BDB8-46A4-B49F-2AA739D65251}">
      <dsp:nvSpPr>
        <dsp:cNvPr id="0" name=""/>
        <dsp:cNvSpPr/>
      </dsp:nvSpPr>
      <dsp:spPr>
        <a:xfrm>
          <a:off x="529258" y="1537370"/>
          <a:ext cx="5998266" cy="13177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Display battery capacity in LCD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567853" y="1575965"/>
        <a:ext cx="4535282" cy="1240556"/>
      </dsp:txXfrm>
    </dsp:sp>
    <dsp:sp modelId="{26706064-EEFF-4748-9FC2-1CBF2427FCF3}">
      <dsp:nvSpPr>
        <dsp:cNvPr id="0" name=""/>
        <dsp:cNvSpPr/>
      </dsp:nvSpPr>
      <dsp:spPr>
        <a:xfrm>
          <a:off x="1058517" y="3074741"/>
          <a:ext cx="5998266" cy="13177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Show warning when low capacity.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1097112" y="3113336"/>
        <a:ext cx="4535282" cy="1240556"/>
      </dsp:txXfrm>
    </dsp:sp>
    <dsp:sp modelId="{848C4015-F99A-4FF0-8290-31C35CD9D260}">
      <dsp:nvSpPr>
        <dsp:cNvPr id="0" name=""/>
        <dsp:cNvSpPr/>
      </dsp:nvSpPr>
      <dsp:spPr>
        <a:xfrm>
          <a:off x="5141731" y="999291"/>
          <a:ext cx="856535" cy="8565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5334451" y="999291"/>
        <a:ext cx="471095" cy="644543"/>
      </dsp:txXfrm>
    </dsp:sp>
    <dsp:sp modelId="{1F412EE8-2BF4-42BA-9E9E-A832DD960127}">
      <dsp:nvSpPr>
        <dsp:cNvPr id="0" name=""/>
        <dsp:cNvSpPr/>
      </dsp:nvSpPr>
      <dsp:spPr>
        <a:xfrm>
          <a:off x="5670990" y="2527876"/>
          <a:ext cx="856535" cy="8565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5863710" y="2527876"/>
        <a:ext cx="471095" cy="6445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4C1F6-FF86-422F-BB9D-77A728976D74}">
      <dsp:nvSpPr>
        <dsp:cNvPr id="0" name=""/>
        <dsp:cNvSpPr/>
      </dsp:nvSpPr>
      <dsp:spPr>
        <a:xfrm>
          <a:off x="4000" y="0"/>
          <a:ext cx="2400026" cy="2765107"/>
        </a:xfrm>
        <a:prstGeom prst="up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F218D0-F35A-4B1B-A493-895C932925D8}">
      <dsp:nvSpPr>
        <dsp:cNvPr id="0" name=""/>
        <dsp:cNvSpPr/>
      </dsp:nvSpPr>
      <dsp:spPr>
        <a:xfrm>
          <a:off x="2476027" y="0"/>
          <a:ext cx="4072772" cy="27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0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Advantages</a:t>
          </a:r>
          <a:endParaRPr lang="vi-VN" sz="1600" b="1" kern="1200">
            <a:latin typeface="Arial" pitchFamily="34" charset="0"/>
            <a:cs typeface="Arial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1" kern="1200" smtClean="0">
              <a:latin typeface="Arial" pitchFamily="34" charset="0"/>
              <a:cs typeface="Arial" pitchFamily="34" charset="0"/>
            </a:rPr>
            <a:t>Quick and easy communicate for dumb person.</a:t>
          </a:r>
          <a:endParaRPr lang="vi-VN" sz="1400" b="0" kern="1200">
            <a:latin typeface="Arial" pitchFamily="34" charset="0"/>
            <a:cs typeface="Arial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1" kern="1200" smtClean="0">
              <a:latin typeface="Arial" pitchFamily="34" charset="0"/>
              <a:cs typeface="Arial" pitchFamily="34" charset="0"/>
            </a:rPr>
            <a:t>Train for person who don’t know about mute language.</a:t>
          </a:r>
          <a:endParaRPr lang="vi-VN" sz="1400" b="0" kern="1200">
            <a:latin typeface="Arial" pitchFamily="34" charset="0"/>
            <a:cs typeface="Arial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1" kern="1200" smtClean="0">
              <a:latin typeface="Arial" pitchFamily="34" charset="0"/>
              <a:cs typeface="Arial" pitchFamily="34" charset="0"/>
            </a:rPr>
            <a:t>Standardized for hand sign language.</a:t>
          </a:r>
          <a:endParaRPr lang="vi-VN" sz="1400" b="0" kern="1200">
            <a:latin typeface="Arial" pitchFamily="34" charset="0"/>
            <a:cs typeface="Arial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1" kern="1200" smtClean="0">
              <a:latin typeface="Arial" pitchFamily="34" charset="0"/>
              <a:cs typeface="Arial" pitchFamily="34" charset="0"/>
            </a:rPr>
            <a:t>People get used to the dumb language easily.</a:t>
          </a:r>
          <a:endParaRPr lang="vi-VN" sz="1400" b="0" kern="1200">
            <a:latin typeface="Arial" pitchFamily="34" charset="0"/>
            <a:cs typeface="Arial" pitchFamily="34" charset="0"/>
          </a:endParaRPr>
        </a:p>
      </dsp:txBody>
      <dsp:txXfrm>
        <a:off x="2476027" y="0"/>
        <a:ext cx="4072772" cy="2765107"/>
      </dsp:txXfrm>
    </dsp:sp>
    <dsp:sp modelId="{88BC1B3C-9342-4FA7-AF74-592F35E9F93D}">
      <dsp:nvSpPr>
        <dsp:cNvPr id="0" name=""/>
        <dsp:cNvSpPr/>
      </dsp:nvSpPr>
      <dsp:spPr>
        <a:xfrm>
          <a:off x="724008" y="2995532"/>
          <a:ext cx="2400026" cy="2765107"/>
        </a:xfrm>
        <a:prstGeom prst="down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AE9F35-3D05-44D8-8DBA-862DA1779A1D}">
      <dsp:nvSpPr>
        <dsp:cNvPr id="0" name=""/>
        <dsp:cNvSpPr/>
      </dsp:nvSpPr>
      <dsp:spPr>
        <a:xfrm>
          <a:off x="3196035" y="2995532"/>
          <a:ext cx="4072772" cy="27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0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Disadvantages</a:t>
          </a:r>
          <a:endParaRPr lang="vi-VN" sz="1600" b="1" kern="1200">
            <a:latin typeface="Arial" pitchFamily="34" charset="0"/>
            <a:cs typeface="Arial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1" kern="1200" smtClean="0">
              <a:latin typeface="Arial" pitchFamily="34" charset="0"/>
              <a:cs typeface="Arial" pitchFamily="34" charset="0"/>
            </a:rPr>
            <a:t>In some cases, this solution does not work really exactly with the hands have weird characterize.</a:t>
          </a:r>
          <a:endParaRPr lang="vi-VN" sz="1400" b="0" kern="1200">
            <a:latin typeface="Arial" pitchFamily="34" charset="0"/>
            <a:cs typeface="Arial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1" kern="1200" smtClean="0">
              <a:latin typeface="Arial" pitchFamily="34" charset="0"/>
              <a:cs typeface="Arial" pitchFamily="34" charset="0"/>
            </a:rPr>
            <a:t>This solution needs stable environment (light, background) and some accessories.</a:t>
          </a:r>
          <a:endParaRPr lang="vi-VN" sz="1400" b="0" kern="1200">
            <a:latin typeface="Arial" pitchFamily="34" charset="0"/>
            <a:cs typeface="Arial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1" kern="1200" smtClean="0">
              <a:latin typeface="Arial" pitchFamily="34" charset="0"/>
              <a:cs typeface="Arial" pitchFamily="34" charset="0"/>
            </a:rPr>
            <a:t>This solution can not solve the problem  about hand motion language.</a:t>
          </a:r>
          <a:endParaRPr lang="vi-VN" sz="1400" b="0" kern="1200">
            <a:latin typeface="Arial" pitchFamily="34" charset="0"/>
            <a:cs typeface="Arial" pitchFamily="34" charset="0"/>
          </a:endParaRPr>
        </a:p>
      </dsp:txBody>
      <dsp:txXfrm>
        <a:off x="3196035" y="2995532"/>
        <a:ext cx="4072772" cy="2765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6FD62-82D5-48AF-A195-98BDF6F979A8}" type="datetimeFigureOut">
              <a:rPr lang="vi-VN" smtClean="0"/>
              <a:t>08/08/2015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F9FF-5975-43D5-BDB6-F4EBED2650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852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 dung IC ổn áp LM2596S-ADJ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 áp đầu vào: 7-21 VAC hoặc 9-32 VDC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 áp đầu ra: 5.0V, 4.0V, 3.3V, 2.7V và 1.8V, Lựa chọn bằng Jumper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 tải: max 3.0 Ampere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Board mạch 2 lớp chất lượng cao, dòng tải lớn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 thước board: 45 x 77 mm, có 4 lỗ 3.2 mm thuận lợi cho việc lắp đặt và cố định board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 sẵn mạch chỉnh lưu cầu 4 Diode tốc độ cao, không cần phân biệt AC/DC và cực tính DC đầu vào</a:t>
            </a:r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F9FF-5975-43D5-BDB6-F4EBED2650B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754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3" Type="http://schemas.openxmlformats.org/officeDocument/2006/relationships/image" Target="../media/image39.jpg"/><Relationship Id="rId7" Type="http://schemas.openxmlformats.org/officeDocument/2006/relationships/image" Target="../media/image43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jpg"/><Relationship Id="rId11" Type="http://schemas.openxmlformats.org/officeDocument/2006/relationships/image" Target="../media/image47.jpg"/><Relationship Id="rId5" Type="http://schemas.openxmlformats.org/officeDocument/2006/relationships/image" Target="../media/image41.jpg"/><Relationship Id="rId10" Type="http://schemas.openxmlformats.org/officeDocument/2006/relationships/image" Target="../media/image46.jpg"/><Relationship Id="rId4" Type="http://schemas.openxmlformats.org/officeDocument/2006/relationships/image" Target="../media/image40.jpg"/><Relationship Id="rId9" Type="http://schemas.openxmlformats.org/officeDocument/2006/relationships/image" Target="../media/image4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795370" y="387892"/>
            <a:ext cx="1946900" cy="830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5</a:t>
            </a:r>
            <a:endParaRPr lang="en-US" sz="20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3744" y="2252462"/>
            <a:ext cx="4312096" cy="4312096"/>
            <a:chOff x="543744" y="2252462"/>
            <a:chExt cx="4312096" cy="4312096"/>
          </a:xfrm>
        </p:grpSpPr>
        <p:sp>
          <p:nvSpPr>
            <p:cNvPr id="9" name="Oval 8"/>
            <p:cNvSpPr/>
            <p:nvPr/>
          </p:nvSpPr>
          <p:spPr>
            <a:xfrm>
              <a:off x="543744" y="2252462"/>
              <a:ext cx="4312096" cy="4312096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719572" y="2428290"/>
              <a:ext cx="3960440" cy="3960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64631" y="3933056"/>
            <a:ext cx="36724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mtClean="0">
                <a:solidFill>
                  <a:srgbClr val="DE535A"/>
                </a:solidFill>
                <a:latin typeface="Arial" pitchFamily="34" charset="0"/>
                <a:cs typeface="Arial" pitchFamily="34" charset="0"/>
              </a:rPr>
              <a:t>VIETNAMESE SIGN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mtClean="0">
                <a:solidFill>
                  <a:srgbClr val="DE535A"/>
                </a:solidFill>
                <a:latin typeface="Arial" pitchFamily="34" charset="0"/>
                <a:cs typeface="Arial" pitchFamily="34" charset="0"/>
              </a:rPr>
              <a:t>LANGUAGE RECOGNITION     </a:t>
            </a:r>
            <a:endParaRPr kumimoji="0" lang="en-US" altLang="ko-KR" sz="2800" b="1" dirty="0">
              <a:solidFill>
                <a:srgbClr val="DE535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56650" y="3292694"/>
            <a:ext cx="36724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mtClean="0">
                <a:solidFill>
                  <a:srgbClr val="DE535A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CAPSTONE PROJECT</a:t>
            </a:r>
            <a:endParaRPr lang="en-US" altLang="ko-KR" sz="2000" b="1" dirty="0" smtClean="0">
              <a:solidFill>
                <a:srgbClr val="DE535A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components (Cont)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LM2576ADJ - 3A UNI REG </a:t>
            </a:r>
            <a:r>
              <a:rPr lang="en-US" altLang="en-US" sz="2400" b="1" smtClean="0">
                <a:latin typeface="Arial" pitchFamily="34" charset="0"/>
                <a:cs typeface="Arial" pitchFamily="34" charset="0"/>
              </a:rPr>
              <a:t>Board</a:t>
            </a:r>
            <a:endParaRPr lang="en-US" altLang="en-US" sz="28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7" y="1988840"/>
            <a:ext cx="3098256" cy="216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Content Placeholder 3"/>
          <p:cNvSpPr>
            <a:spLocks noGrp="1"/>
          </p:cNvSpPr>
          <p:nvPr>
            <p:ph idx="10"/>
          </p:nvPr>
        </p:nvSpPr>
        <p:spPr>
          <a:xfrm>
            <a:off x="1619672" y="4437112"/>
            <a:ext cx="7344816" cy="1728192"/>
          </a:xfrm>
        </p:spPr>
        <p:txBody>
          <a:bodyPr anchor="ctr"/>
          <a:lstStyle/>
          <a:p>
            <a:pPr marL="285750" lvl="0" indent="-285750">
              <a:spcBef>
                <a:spcPts val="0"/>
              </a:spcBef>
              <a:buClr>
                <a:srgbClr val="3F3F3F"/>
              </a:buClr>
              <a:buSzPct val="100000"/>
              <a:buFont typeface="Noto Symbol"/>
              <a:buChar char="✓"/>
            </a:pPr>
            <a:r>
              <a:rPr lang="en-US" sz="18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UNI-REG board allows changing voltages from 7-23V AC (or 9-32V DC) to 5V, 4V, 3.3V, 2.7V or 1.8V.</a:t>
            </a:r>
          </a:p>
          <a:p>
            <a:pPr marL="285750" lvl="0" indent="-285750">
              <a:spcBef>
                <a:spcPts val="360"/>
              </a:spcBef>
              <a:buClr>
                <a:srgbClr val="3F3F3F"/>
              </a:buClr>
              <a:buSzPct val="100000"/>
              <a:buFont typeface="Noto Symbol"/>
              <a:buChar char="✓"/>
            </a:pPr>
            <a:r>
              <a:rPr lang="en-US" sz="18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Circuit Board using LM2576 - Step-Down Voltage Regulator.</a:t>
            </a:r>
          </a:p>
          <a:p>
            <a:pPr marL="285750" lvl="0" indent="-285750">
              <a:spcBef>
                <a:spcPts val="360"/>
              </a:spcBef>
              <a:buClr>
                <a:srgbClr val="3F3F3F"/>
              </a:buClr>
              <a:buSzPct val="100000"/>
              <a:buFont typeface="Noto Symbol"/>
              <a:buChar char="✓"/>
            </a:pPr>
            <a:r>
              <a:rPr lang="en-US" sz="18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On-board screw-terminals are available for easy connection.</a:t>
            </a:r>
          </a:p>
        </p:txBody>
      </p:sp>
    </p:spTree>
    <p:extLst>
      <p:ext uri="{BB962C8B-B14F-4D97-AF65-F5344CB8AC3E}">
        <p14:creationId xmlns:p14="http://schemas.microsoft.com/office/powerpoint/2010/main" val="180998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components (Cont)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>
                <a:latin typeface="Arial" pitchFamily="34" charset="0"/>
                <a:cs typeface="Arial" pitchFamily="34" charset="0"/>
              </a:rPr>
              <a:t>Circuit display the battery capacity via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LED</a:t>
            </a:r>
            <a:endParaRPr lang="en-US" altLang="en-US" sz="24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seven7up\Downloads\11739639_10207172870070457_752226048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58859" y="1770924"/>
            <a:ext cx="2177523" cy="2903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1907704" y="4311368"/>
            <a:ext cx="7344816" cy="1728192"/>
          </a:xfrm>
          <a:prstGeom prst="rect">
            <a:avLst/>
          </a:prstGeom>
        </p:spPr>
        <p:txBody>
          <a:bodyPr lIns="396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Bef>
                <a:spcPts val="360"/>
              </a:spcBef>
              <a:buClr>
                <a:srgbClr val="3F3F3F"/>
              </a:buClr>
              <a:buSzPct val="100000"/>
              <a:buFont typeface="Arial"/>
              <a:buChar char="✓"/>
            </a:pPr>
            <a:r>
              <a:rPr lang="en-US" sz="1800" b="1" i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LT084</a:t>
            </a:r>
          </a:p>
          <a:p>
            <a:pPr marL="285750" lvl="0" indent="-285750">
              <a:spcBef>
                <a:spcPts val="360"/>
              </a:spcBef>
              <a:buClr>
                <a:srgbClr val="3F3F3F"/>
              </a:buClr>
              <a:buSzPct val="100000"/>
              <a:buFont typeface="Arial"/>
              <a:buChar char="✓"/>
            </a:pPr>
            <a:r>
              <a:rPr lang="en-US" sz="1800" b="1" i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1 diode zener 5.1v (1N4733)</a:t>
            </a:r>
            <a:endParaRPr lang="en-US" sz="1800" b="1" i="1">
              <a:solidFill>
                <a:srgbClr val="3F3F3F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pic>
        <p:nvPicPr>
          <p:cNvPr id="4098" name="Picture 2" descr="C:\Users\Flyc\Desktop\Icon\3_hourglass_time_wait_game_design_flat_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01" y="539148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3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components (Cont)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b="1">
                <a:latin typeface="Arial" pitchFamily="34" charset="0"/>
                <a:cs typeface="Arial" pitchFamily="34" charset="0"/>
              </a:rPr>
              <a:t>Connection </a:t>
            </a:r>
            <a:r>
              <a:rPr lang="en-US" sz="2400" b="1">
                <a:solidFill>
                  <a:srgbClr val="102C33"/>
                </a:solidFill>
                <a:latin typeface="Arial" pitchFamily="34" charset="0"/>
                <a:cs typeface="Arial" pitchFamily="34" charset="0"/>
              </a:rPr>
              <a:t>components </a:t>
            </a:r>
          </a:p>
        </p:txBody>
      </p:sp>
      <p:pic>
        <p:nvPicPr>
          <p:cNvPr id="8" name="Shape 1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31840" y="1772816"/>
            <a:ext cx="4889369" cy="4734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938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components (Cont)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196752"/>
            <a:ext cx="6563072" cy="460648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b="1">
                <a:latin typeface="Arial" pitchFamily="34" charset="0"/>
                <a:cs typeface="Arial" pitchFamily="34" charset="0"/>
              </a:rPr>
              <a:t>Connection </a:t>
            </a:r>
            <a:r>
              <a:rPr lang="en-US" sz="2400" b="1">
                <a:solidFill>
                  <a:srgbClr val="102C33"/>
                </a:solidFill>
                <a:latin typeface="Arial" pitchFamily="34" charset="0"/>
                <a:cs typeface="Arial" pitchFamily="34" charset="0"/>
              </a:rPr>
              <a:t>components </a:t>
            </a:r>
          </a:p>
        </p:txBody>
      </p:sp>
      <p:pic>
        <p:nvPicPr>
          <p:cNvPr id="5" name="Shape 1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3688" y="1798332"/>
            <a:ext cx="2790174" cy="3354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5816" y="2924944"/>
            <a:ext cx="6008000" cy="38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2915816" y="2852936"/>
            <a:ext cx="417646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31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02C33"/>
                </a:solidFill>
              </a:rPr>
              <a:t>System Processes</a:t>
            </a:r>
            <a:endParaRPr lang="vi-V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758038111"/>
              </p:ext>
            </p:extLst>
          </p:nvPr>
        </p:nvGraphicFramePr>
        <p:xfrm>
          <a:off x="2123728" y="1412776"/>
          <a:ext cx="6563072" cy="4147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:\Users\Flyc\Desktop\Icon\1_badge_award_game_design_flat_icon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534" y="5517232"/>
            <a:ext cx="1189171" cy="11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5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754738292"/>
              </p:ext>
            </p:extLst>
          </p:nvPr>
        </p:nvGraphicFramePr>
        <p:xfrm>
          <a:off x="2051720" y="1700808"/>
          <a:ext cx="6563072" cy="4147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Flyc\Desktop\Icon\16_lifebuoy_rescue_game_design_flat_icon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563317"/>
            <a:ext cx="1176412" cy="117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8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Shape 184"/>
          <p:cNvSpPr txBox="1">
            <a:spLocks/>
          </p:cNvSpPr>
          <p:nvPr/>
        </p:nvSpPr>
        <p:spPr>
          <a:xfrm>
            <a:off x="2051720" y="1472541"/>
            <a:ext cx="6563072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b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Image processing</a:t>
            </a:r>
            <a:endParaRPr lang="en-US" sz="24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Shape 18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7704" y="2132856"/>
            <a:ext cx="3048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962" y="2116290"/>
            <a:ext cx="3048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958" y="5316787"/>
            <a:ext cx="1274675" cy="12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1315" y="5308758"/>
            <a:ext cx="1274675" cy="12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0352" y="5316036"/>
            <a:ext cx="1274675" cy="12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ight Arrow 3"/>
          <p:cNvSpPr/>
          <p:nvPr/>
        </p:nvSpPr>
        <p:spPr>
          <a:xfrm>
            <a:off x="5196296" y="3131840"/>
            <a:ext cx="249706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726978" y="4596707"/>
            <a:ext cx="1293294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20272" y="4596707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20272" y="4596707"/>
            <a:ext cx="108012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50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4" name="Shape 195"/>
          <p:cNvSpPr txBox="1">
            <a:spLocks/>
          </p:cNvSpPr>
          <p:nvPr/>
        </p:nvSpPr>
        <p:spPr>
          <a:xfrm>
            <a:off x="2067890" y="1412776"/>
            <a:ext cx="6563072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b="1" smtClean="0"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Features Extraction</a:t>
            </a:r>
            <a:endParaRPr lang="en-US" sz="2400" b="1">
              <a:solidFill>
                <a:srgbClr val="3F3F3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Shape 1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6954" y="1873423"/>
            <a:ext cx="1464225" cy="14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904" y="1873423"/>
            <a:ext cx="1464225" cy="14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054" y="1873423"/>
            <a:ext cx="1464225" cy="14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1363" y="1873423"/>
            <a:ext cx="1464225" cy="14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2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7641" y="3582798"/>
            <a:ext cx="1402850" cy="14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1329" y="3582798"/>
            <a:ext cx="1402850" cy="14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05054" y="3582798"/>
            <a:ext cx="1464225" cy="14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0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17654" y="5321935"/>
            <a:ext cx="1464224" cy="146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0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81329" y="5304223"/>
            <a:ext cx="1499650" cy="14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0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05256" y="5286509"/>
            <a:ext cx="1499650" cy="149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75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069514"/>
          </a:xfrm>
        </p:spPr>
        <p:txBody>
          <a:bodyPr/>
          <a:lstStyle/>
          <a:p>
            <a:r>
              <a:rPr lang="en-US">
                <a:solidFill>
                  <a:srgbClr val="102C33"/>
                </a:solidFill>
              </a:rPr>
              <a:t>Hand Sign </a:t>
            </a:r>
            <a:br>
              <a:rPr lang="en-US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               Recognition Process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484784"/>
            <a:ext cx="6563072" cy="460648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en-US" sz="2400" b="1"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Recognition by Support Vector Machine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58211749"/>
              </p:ext>
            </p:extLst>
          </p:nvPr>
        </p:nvGraphicFramePr>
        <p:xfrm>
          <a:off x="2051720" y="2276872"/>
          <a:ext cx="6876476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73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069514"/>
          </a:xfrm>
        </p:spPr>
        <p:txBody>
          <a:bodyPr/>
          <a:lstStyle/>
          <a:p>
            <a:r>
              <a:rPr lang="en-US">
                <a:solidFill>
                  <a:srgbClr val="102C33"/>
                </a:solidFill>
              </a:rPr>
              <a:t>Hand Sign </a:t>
            </a:r>
            <a:br>
              <a:rPr lang="en-US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               Recognition Process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484784"/>
            <a:ext cx="6563072" cy="460648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en-US" sz="2400" b="1">
                <a:solidFill>
                  <a:srgbClr val="3F3F3F"/>
                </a:solidFill>
              </a:rPr>
              <a:t>Output Recognition Result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21774111"/>
              </p:ext>
            </p:extLst>
          </p:nvPr>
        </p:nvGraphicFramePr>
        <p:xfrm>
          <a:off x="2123728" y="1988840"/>
          <a:ext cx="6624736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314" name="Picture 2" descr="C:\Users\Flyc\Desktop\Icon\20_mobile_responsive_design_flat_icon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51723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84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Introduction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3568" y="4149080"/>
            <a:ext cx="8229600" cy="892696"/>
          </a:xfrm>
        </p:spPr>
        <p:txBody>
          <a:bodyPr/>
          <a:lstStyle/>
          <a:p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Supervisor :  </a:t>
            </a:r>
          </a:p>
          <a:p>
            <a:r>
              <a:rPr lang="en-US" sz="24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       Mr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. Đỗ Đức Minh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Quân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683568" y="1556792"/>
            <a:ext cx="8229600" cy="2376264"/>
          </a:xfrm>
        </p:spPr>
        <p:txBody>
          <a:bodyPr/>
          <a:lstStyle/>
          <a:p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Group member :  </a:t>
            </a:r>
          </a:p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Nguyễn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Hữu Kỳ Long – Team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leader</a:t>
            </a:r>
            <a:endParaRPr lang="vi-VN" sz="2400" b="1">
              <a:latin typeface="Arial" pitchFamily="34" charset="0"/>
              <a:cs typeface="Arial" pitchFamily="34" charset="0"/>
            </a:endParaRPr>
          </a:p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Nguyễn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Đình Tân – Team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member</a:t>
            </a:r>
            <a:endParaRPr lang="vi-VN" sz="2400" b="1">
              <a:latin typeface="Arial" pitchFamily="34" charset="0"/>
              <a:cs typeface="Arial" pitchFamily="34" charset="0"/>
            </a:endParaRPr>
          </a:p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Nguyễn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Xuân Ý – Team member </a:t>
            </a:r>
            <a:endParaRPr lang="en-US" sz="2400" b="1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Lê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Phương Bình – Team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member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C:\Users\Flyc\Desktop\Icon\audience_research_crowd_group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861048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296144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vi-VN" smtClean="0">
                <a:solidFill>
                  <a:srgbClr val="3F3F3F"/>
                </a:solidFill>
              </a:rPr>
              <a:t>Battery </a:t>
            </a:r>
            <a:r>
              <a:rPr lang="vi-VN">
                <a:solidFill>
                  <a:srgbClr val="3F3F3F"/>
                </a:solidFill>
              </a:rPr>
              <a:t>Capacity </a:t>
            </a:r>
            <a:r>
              <a:rPr lang="vi-VN" smtClean="0">
                <a:solidFill>
                  <a:srgbClr val="3F3F3F"/>
                </a:solidFill>
              </a:rPr>
              <a:t/>
            </a:r>
            <a:br>
              <a:rPr lang="vi-VN" smtClean="0">
                <a:solidFill>
                  <a:srgbClr val="3F3F3F"/>
                </a:solidFill>
              </a:rPr>
            </a:br>
            <a:r>
              <a:rPr lang="vi-VN">
                <a:solidFill>
                  <a:srgbClr val="3F3F3F"/>
                </a:solidFill>
              </a:rPr>
              <a:t> </a:t>
            </a:r>
            <a:r>
              <a:rPr lang="vi-VN" smtClean="0">
                <a:solidFill>
                  <a:srgbClr val="3F3F3F"/>
                </a:solidFill>
              </a:rPr>
              <a:t>                         Notify </a:t>
            </a:r>
            <a:r>
              <a:rPr lang="vi-VN">
                <a:solidFill>
                  <a:srgbClr val="3F3F3F"/>
                </a:solidFill>
              </a:rPr>
              <a:t>Process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090946436"/>
              </p:ext>
            </p:extLst>
          </p:nvPr>
        </p:nvGraphicFramePr>
        <p:xfrm>
          <a:off x="1835696" y="1916832"/>
          <a:ext cx="7056784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0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F3F3F"/>
                </a:solidFill>
              </a:rPr>
              <a:t>Recognition experiment</a:t>
            </a:r>
            <a:endParaRPr lang="vi-V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386051"/>
              </p:ext>
            </p:extLst>
          </p:nvPr>
        </p:nvGraphicFramePr>
        <p:xfrm>
          <a:off x="3275856" y="1268760"/>
          <a:ext cx="4184920" cy="5021752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978293"/>
                <a:gridCol w="618227"/>
                <a:gridCol w="1610107"/>
                <a:gridCol w="978293"/>
              </a:tblGrid>
              <a:tr h="24593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Table. Percentage of accuracy of sample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rowSpan="30">
                  <a:txBody>
                    <a:bodyPr/>
                    <a:lstStyle/>
                    <a:p>
                      <a:pPr algn="ctr" fontAlgn="b"/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Percent Of Accuracy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30"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DD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backhand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SAC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HUYEN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RAU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98%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 descr="C:\Users\Flyc\Desktop\Icon\Icons-10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631898"/>
            <a:ext cx="854770" cy="110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3F3F3F"/>
                </a:solidFill>
              </a:rPr>
              <a:t>Advantages and Disadvantages</a:t>
            </a:r>
            <a:endParaRPr lang="vi-VN" sz="360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0333520"/>
              </p:ext>
            </p:extLst>
          </p:nvPr>
        </p:nvGraphicFramePr>
        <p:xfrm>
          <a:off x="1691680" y="980728"/>
          <a:ext cx="7272808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319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Future </a:t>
            </a:r>
            <a:r>
              <a:rPr lang="en-US" smtClean="0"/>
              <a:t>plan</a:t>
            </a:r>
            <a:endParaRPr lang="vi-V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913151631"/>
              </p:ext>
            </p:extLst>
          </p:nvPr>
        </p:nvGraphicFramePr>
        <p:xfrm>
          <a:off x="1835696" y="1196752"/>
          <a:ext cx="712879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2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800" smtClean="0"/>
              <a:t>Demo</a:t>
            </a:r>
            <a:endParaRPr lang="vi-VN" sz="4800"/>
          </a:p>
        </p:txBody>
      </p:sp>
      <p:pic>
        <p:nvPicPr>
          <p:cNvPr id="14339" name="Picture 3" descr="C:\Users\Flyc\Desktop\Icon\Coffee_Break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12776"/>
            <a:ext cx="4805939" cy="480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Outline</a:t>
            </a:r>
            <a:endParaRPr lang="ko-KR" alt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504278936"/>
              </p:ext>
            </p:extLst>
          </p:nvPr>
        </p:nvGraphicFramePr>
        <p:xfrm>
          <a:off x="1835696" y="1268760"/>
          <a:ext cx="71494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Scenario </a:t>
            </a:r>
            <a:r>
              <a:rPr lang="en-US" smtClean="0"/>
              <a:t>problem</a:t>
            </a:r>
            <a:endParaRPr lang="vi-V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258352657"/>
              </p:ext>
            </p:extLst>
          </p:nvPr>
        </p:nvGraphicFramePr>
        <p:xfrm>
          <a:off x="1987884" y="1196752"/>
          <a:ext cx="6760579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:\Users\Flyc\Desktop\Icon\Creative_Services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517232"/>
            <a:ext cx="1168474" cy="116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9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Our </a:t>
            </a:r>
            <a:r>
              <a:rPr lang="en-US" smtClean="0"/>
              <a:t>solution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0" y="2060848"/>
            <a:ext cx="6264696" cy="67667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en-US" b="1"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A system plays a role as translator in communication.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11760" y="4065779"/>
            <a:ext cx="6264696" cy="864096"/>
          </a:xfrm>
        </p:spPr>
        <p:txBody>
          <a:bodyPr/>
          <a:lstStyle/>
          <a:p>
            <a:pPr lvl="0" algn="just"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en-US" b="1">
                <a:solidFill>
                  <a:srgbClr val="3F3F3F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Small device</a:t>
            </a:r>
            <a:r>
              <a:rPr lang="en-US" b="1"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>
                <a:solidFill>
                  <a:srgbClr val="3F3F3F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can capture hand signs via camera and then </a:t>
            </a:r>
            <a:r>
              <a:rPr lang="en-US" b="1"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recognize</a:t>
            </a:r>
            <a:r>
              <a:rPr lang="en-US" b="1">
                <a:solidFill>
                  <a:srgbClr val="3F3F3F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them </a:t>
            </a:r>
            <a:r>
              <a:rPr lang="en-US" b="1"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b="1">
                <a:solidFill>
                  <a:srgbClr val="3F3F3F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text </a:t>
            </a:r>
            <a:r>
              <a:rPr lang="en-US" b="1"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b="1">
                <a:solidFill>
                  <a:srgbClr val="3F3F3F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sound with the same meaning.</a:t>
            </a:r>
          </a:p>
        </p:txBody>
      </p:sp>
      <p:pic>
        <p:nvPicPr>
          <p:cNvPr id="3074" name="Picture 2" descr="C:\Users\Flyc\Desktop\Icon\01_arrow_righ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28584">
            <a:off x="2379878" y="1279054"/>
            <a:ext cx="760207" cy="76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Flyc\Desktop\Icon\01_arrow_righ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28584">
            <a:off x="2446929" y="3151262"/>
            <a:ext cx="760207" cy="76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Flyc\Desktop\Icon\9_megaphone_start_game_design_flat_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97380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2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</a:t>
            </a:r>
            <a:r>
              <a:rPr lang="en-US">
                <a:solidFill>
                  <a:srgbClr val="102C33"/>
                </a:solidFill>
              </a:rPr>
              <a:t>Features</a:t>
            </a:r>
            <a:endParaRPr lang="vi-V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296034350"/>
              </p:ext>
            </p:extLst>
          </p:nvPr>
        </p:nvGraphicFramePr>
        <p:xfrm>
          <a:off x="1835696" y="1340768"/>
          <a:ext cx="7056784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C:\Users\Flyc\Desktop\Icon\laptop_settings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145" y="1844824"/>
            <a:ext cx="86409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lyc\Desktop\Icon\Metal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97421"/>
            <a:ext cx="1223063" cy="122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Flyc\Desktop\Icon\book-3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349" y="4869160"/>
            <a:ext cx="961687" cy="96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25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System </a:t>
            </a:r>
            <a:r>
              <a:rPr lang="en-US" smtClean="0">
                <a:solidFill>
                  <a:schemeClr val="accent5">
                    <a:lumMod val="25000"/>
                  </a:schemeClr>
                </a:solidFill>
              </a:rPr>
              <a:t>overview</a:t>
            </a:r>
            <a:endParaRPr lang="vi-VN"/>
          </a:p>
        </p:txBody>
      </p:sp>
      <p:pic>
        <p:nvPicPr>
          <p:cNvPr id="4098" name="Picture 2" descr="C:\Users\Flyc\Desktop\Icon\24_find_search_magnifier_game_design_flat_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43346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720" y="1190741"/>
            <a:ext cx="6064433" cy="4273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43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</a:t>
            </a:r>
            <a:r>
              <a:rPr lang="en-US" smtClean="0">
                <a:solidFill>
                  <a:schemeClr val="accent5">
                    <a:lumMod val="25000"/>
                  </a:schemeClr>
                </a:solidFill>
              </a:rPr>
              <a:t>components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268760"/>
            <a:ext cx="6563072" cy="460648"/>
          </a:xfrm>
        </p:spPr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Raspberry Pi </a:t>
            </a:r>
            <a:r>
              <a:rPr lang="en-US" altLang="en-US" sz="2400" b="1" smtClean="0">
                <a:latin typeface="Arial" pitchFamily="34" charset="0"/>
                <a:cs typeface="Arial" pitchFamily="34" charset="0"/>
              </a:rPr>
              <a:t>B2</a:t>
            </a:r>
            <a:endParaRPr lang="en-US" alt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19672" y="4304038"/>
            <a:ext cx="7200800" cy="2520280"/>
          </a:xfrm>
        </p:spPr>
        <p:txBody>
          <a:bodyPr anchor="ctr"/>
          <a:lstStyle/>
          <a:p>
            <a:pPr marL="285750" lvl="0" indent="-285750">
              <a:spcBef>
                <a:spcPts val="0"/>
              </a:spcBef>
              <a:buClr>
                <a:srgbClr val="3F3F3F"/>
              </a:buClr>
              <a:buSzPct val="100000"/>
              <a:buFont typeface="Noto Symbol"/>
              <a:buChar char="✓"/>
            </a:pPr>
            <a:r>
              <a:rPr lang="en-US" sz="18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SoC: Broadcom 2836</a:t>
            </a:r>
          </a:p>
          <a:p>
            <a:pPr marL="285750" lvl="0" indent="-285750">
              <a:spcBef>
                <a:spcPts val="360"/>
              </a:spcBef>
              <a:buClr>
                <a:srgbClr val="3F3F3F"/>
              </a:buClr>
              <a:buSzPct val="100000"/>
              <a:buFont typeface="Noto Symbol"/>
              <a:buChar char="✓"/>
            </a:pPr>
            <a:r>
              <a:rPr lang="en-US" sz="18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CPU: Quad-core ARM7 800MHz</a:t>
            </a:r>
          </a:p>
          <a:p>
            <a:pPr marL="285750" lvl="0" indent="-285750">
              <a:spcBef>
                <a:spcPts val="360"/>
              </a:spcBef>
              <a:buClr>
                <a:srgbClr val="3F3F3F"/>
              </a:buClr>
              <a:buSzPct val="100000"/>
              <a:buFont typeface="Noto Symbol"/>
              <a:buChar char="✓"/>
            </a:pPr>
            <a:r>
              <a:rPr lang="en-US" sz="18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GPU: Videocore IV 250MHz</a:t>
            </a:r>
          </a:p>
          <a:p>
            <a:pPr marL="285750" lvl="0" indent="-285750">
              <a:spcBef>
                <a:spcPts val="360"/>
              </a:spcBef>
              <a:buClr>
                <a:srgbClr val="3F3F3F"/>
              </a:buClr>
              <a:buSzPct val="100000"/>
              <a:buFont typeface="Noto Symbol"/>
              <a:buChar char="✓"/>
            </a:pPr>
            <a:r>
              <a:rPr lang="en-US" sz="18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Memory: 1GB</a:t>
            </a:r>
          </a:p>
        </p:txBody>
      </p:sp>
      <p:pic>
        <p:nvPicPr>
          <p:cNvPr id="5122" name="Picture 2" descr="Pi_2_Model_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605" y="1935804"/>
            <a:ext cx="5077659" cy="2664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0" name="Picture 2" descr="C:\Users\Flyc\Desktop\Icon\25_route_compass_game_design_flat_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524" y="5589240"/>
            <a:ext cx="1108894" cy="110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3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</a:t>
            </a:r>
            <a:r>
              <a:rPr lang="en-US" smtClean="0">
                <a:solidFill>
                  <a:schemeClr val="accent5">
                    <a:lumMod val="25000"/>
                  </a:schemeClr>
                </a:solidFill>
              </a:rPr>
              <a:t>components (Cont)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Lipo Battery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 descr="http://www.hobbyking.co.uk/hobbyking/store/catalog/T2200-3-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56524"/>
            <a:ext cx="3560340" cy="27435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Content Placeholder 3"/>
          <p:cNvSpPr>
            <a:spLocks noGrp="1"/>
          </p:cNvSpPr>
          <p:nvPr>
            <p:ph idx="10"/>
          </p:nvPr>
        </p:nvSpPr>
        <p:spPr>
          <a:xfrm>
            <a:off x="1691680" y="4077072"/>
            <a:ext cx="7200800" cy="2664296"/>
          </a:xfrm>
        </p:spPr>
        <p:txBody>
          <a:bodyPr anchor="ctr"/>
          <a:lstStyle/>
          <a:p>
            <a:pPr marL="285750" lvl="0" indent="-285750">
              <a:spcBef>
                <a:spcPts val="0"/>
              </a:spcBef>
              <a:buClr>
                <a:srgbClr val="3F3F3F"/>
              </a:buClr>
              <a:buSzPct val="100000"/>
              <a:buFont typeface="Noto Symbol"/>
              <a:buChar char="✓"/>
            </a:pPr>
            <a:r>
              <a:rPr lang="en-US" sz="18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Minimum Capacity: 2200mAh (True 100% Capacity)</a:t>
            </a:r>
          </a:p>
          <a:p>
            <a:pPr marL="285750" lvl="0" indent="-285750">
              <a:spcBef>
                <a:spcPts val="360"/>
              </a:spcBef>
              <a:buClr>
                <a:srgbClr val="3F3F3F"/>
              </a:buClr>
              <a:buSzPct val="100000"/>
              <a:buFont typeface="Noto Symbol"/>
              <a:buChar char="✓"/>
            </a:pPr>
            <a:r>
              <a:rPr lang="en-US" sz="18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Configuration: 3S1P / 11.1v / 3Cell</a:t>
            </a:r>
          </a:p>
        </p:txBody>
      </p:sp>
      <p:pic>
        <p:nvPicPr>
          <p:cNvPr id="3074" name="Picture 2" descr="C:\Users\Flyc\Desktop\Icon\5_timer_time_count_game_design_flat_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596" y="5589240"/>
            <a:ext cx="1110841" cy="111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32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706</Words>
  <Application>Microsoft Office PowerPoint</Application>
  <PresentationFormat>On-screen Show (4:3)</PresentationFormat>
  <Paragraphs>168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Custom Design</vt:lpstr>
      <vt:lpstr>PowerPoint Presentation</vt:lpstr>
      <vt:lpstr> Introduction</vt:lpstr>
      <vt:lpstr> Outline</vt:lpstr>
      <vt:lpstr>Scenario problem</vt:lpstr>
      <vt:lpstr>Our solution</vt:lpstr>
      <vt:lpstr>System Features</vt:lpstr>
      <vt:lpstr>System overview</vt:lpstr>
      <vt:lpstr>Overview components</vt:lpstr>
      <vt:lpstr>Overview components (Cont)</vt:lpstr>
      <vt:lpstr>Overview components (Cont)</vt:lpstr>
      <vt:lpstr>Overview components (Cont)</vt:lpstr>
      <vt:lpstr>Overview components (Cont)</vt:lpstr>
      <vt:lpstr>Overview components (Cont)</vt:lpstr>
      <vt:lpstr>System Processes</vt:lpstr>
      <vt:lpstr>Hand Sign                  Recognition Process</vt:lpstr>
      <vt:lpstr>Hand Sign                  Recognition Process</vt:lpstr>
      <vt:lpstr>Hand Sign                  Recognition Process</vt:lpstr>
      <vt:lpstr>Hand Sign                  Recognition Process</vt:lpstr>
      <vt:lpstr>Hand Sign                  Recognition Process</vt:lpstr>
      <vt:lpstr>Battery Capacity                            Notify Process</vt:lpstr>
      <vt:lpstr>Recognition experiment</vt:lpstr>
      <vt:lpstr>Advantages and Disadvantages</vt:lpstr>
      <vt:lpstr>Future plan</vt:lpstr>
      <vt:lpstr>Demo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ismail - [2010]</cp:lastModifiedBy>
  <cp:revision>54</cp:revision>
  <dcterms:created xsi:type="dcterms:W3CDTF">2014-04-01T16:35:38Z</dcterms:created>
  <dcterms:modified xsi:type="dcterms:W3CDTF">2015-08-07T20:21:52Z</dcterms:modified>
</cp:coreProperties>
</file>