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8" r:id="rId4"/>
    <p:sldId id="272" r:id="rId5"/>
    <p:sldId id="268" r:id="rId6"/>
    <p:sldId id="273" r:id="rId7"/>
    <p:sldId id="274" r:id="rId8"/>
    <p:sldId id="275" r:id="rId9"/>
    <p:sldId id="276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92" autoAdjust="0"/>
  </p:normalViewPr>
  <p:slideViewPr>
    <p:cSldViewPr>
      <p:cViewPr varScale="1">
        <p:scale>
          <a:sx n="79" d="100"/>
          <a:sy n="79" d="100"/>
        </p:scale>
        <p:origin x="-360" y="-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5/15/2015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5/15/2015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5/15/2015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5/15/2015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5/15/2015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5/15/2015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5/15/2015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5/15/2015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2" y="1596571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96571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5/15/2015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5/15/2015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5/15/2015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5/15/2015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5/15/2015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5/15/2015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Tuần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Những</a:t>
            </a:r>
            <a:r>
              <a:rPr lang="en-US" dirty="0" smtClean="0"/>
              <a:t> task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7612" y="1524000"/>
            <a:ext cx="975106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Common</a:t>
            </a:r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win </a:t>
            </a:r>
            <a:r>
              <a:rPr lang="en-US" dirty="0" err="1" smtClean="0"/>
              <a:t>ubuntu</a:t>
            </a:r>
            <a:r>
              <a:rPr lang="en-US" dirty="0" smtClean="0"/>
              <a:t>,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opencv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laptop.</a:t>
            </a:r>
          </a:p>
          <a:p>
            <a:r>
              <a:rPr lang="en-US" dirty="0" smtClean="0"/>
              <a:t>Long</a:t>
            </a:r>
          </a:p>
          <a:p>
            <a:pPr lvl="1"/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, </a:t>
            </a:r>
            <a:r>
              <a:rPr lang="en-US" dirty="0" err="1" smtClean="0"/>
              <a:t>opencv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raspberry.</a:t>
            </a:r>
            <a:endParaRPr lang="en-US" dirty="0"/>
          </a:p>
          <a:p>
            <a:r>
              <a:rPr lang="en-US" dirty="0" err="1" smtClean="0"/>
              <a:t>Tân</a:t>
            </a:r>
            <a:endParaRPr lang="en-US" dirty="0" smtClean="0"/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database code C/C++.</a:t>
            </a:r>
          </a:p>
          <a:p>
            <a:r>
              <a:rPr lang="en-US" dirty="0" err="1" smtClean="0"/>
              <a:t>Bình</a:t>
            </a:r>
            <a:endParaRPr lang="en-US" dirty="0"/>
          </a:p>
          <a:p>
            <a:pPr lvl="1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convert </a:t>
            </a:r>
            <a:r>
              <a:rPr lang="en-US" dirty="0" err="1" smtClean="0"/>
              <a:t>rgb</a:t>
            </a:r>
            <a:r>
              <a:rPr lang="en-US" dirty="0" smtClean="0"/>
              <a:t> sang gray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r>
              <a:rPr lang="en-US" dirty="0" smtClean="0"/>
              <a:t> sang C/C++.</a:t>
            </a:r>
          </a:p>
          <a:p>
            <a:r>
              <a:rPr lang="en-US" dirty="0" smtClean="0"/>
              <a:t>Ý</a:t>
            </a:r>
            <a:endParaRPr lang="en-US" dirty="0"/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câm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451025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7612" y="1524000"/>
            <a:ext cx="975106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Common</a:t>
            </a:r>
          </a:p>
          <a:p>
            <a:pPr lvl="1"/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 smtClean="0"/>
          </a:p>
          <a:p>
            <a:r>
              <a:rPr lang="en-US" dirty="0" smtClean="0"/>
              <a:t>Long</a:t>
            </a:r>
          </a:p>
          <a:p>
            <a:pPr lvl="1"/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/>
          </a:p>
          <a:p>
            <a:r>
              <a:rPr lang="en-US" dirty="0" err="1" smtClean="0"/>
              <a:t>Tân</a:t>
            </a:r>
            <a:endParaRPr lang="en-US" dirty="0" smtClean="0"/>
          </a:p>
          <a:p>
            <a:pPr lvl="1"/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 smtClean="0"/>
          </a:p>
          <a:p>
            <a:r>
              <a:rPr lang="en-US" dirty="0" err="1" smtClean="0"/>
              <a:t>Bình</a:t>
            </a:r>
            <a:endParaRPr lang="en-US" dirty="0"/>
          </a:p>
          <a:p>
            <a:pPr lvl="1"/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(50%)</a:t>
            </a:r>
          </a:p>
          <a:p>
            <a:r>
              <a:rPr lang="en-US" dirty="0" smtClean="0"/>
              <a:t>Ý</a:t>
            </a:r>
            <a:endParaRPr lang="en-US" dirty="0"/>
          </a:p>
          <a:p>
            <a:pPr lvl="1"/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 smtClean="0"/>
          </a:p>
          <a:p>
            <a:pPr marL="451025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033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Common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Ubuntu 14.04</a:t>
            </a:r>
          </a:p>
          <a:p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C/C++,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Eclipse </a:t>
            </a:r>
            <a:r>
              <a:rPr lang="en-US" dirty="0" err="1" smtClean="0"/>
              <a:t>Cpp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r>
              <a:rPr lang="en-US" dirty="0" smtClean="0"/>
              <a:t> 2.4.9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linux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tool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project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, Rabbit VCS, </a:t>
            </a:r>
            <a:r>
              <a:rPr lang="en-US" dirty="0" err="1" smtClean="0"/>
              <a:t>Teamviewer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ubuntu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Common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Ubuntu 14.04</a:t>
            </a:r>
          </a:p>
          <a:p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C/C++,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Eclipse </a:t>
            </a:r>
            <a:r>
              <a:rPr lang="en-US" dirty="0" err="1" smtClean="0"/>
              <a:t>Cpp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r>
              <a:rPr lang="en-US" dirty="0" smtClean="0"/>
              <a:t> 2.4.9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linux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tool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project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, Rabbit VCS, </a:t>
            </a:r>
            <a:r>
              <a:rPr lang="en-US" dirty="0" err="1" smtClean="0"/>
              <a:t>Teamviewer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ubuntu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3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err="1" smtClean="0"/>
              <a:t>Tân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Cho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endParaRPr lang="en-US" dirty="0" smtClean="0"/>
          </a:p>
          <a:p>
            <a:pPr lvl="1"/>
            <a:r>
              <a:rPr lang="en-US" dirty="0" err="1" smtClean="0"/>
              <a:t>Chụp</a:t>
            </a:r>
            <a:r>
              <a:rPr lang="en-US" dirty="0" smtClean="0"/>
              <a:t> 20 </a:t>
            </a:r>
            <a:r>
              <a:rPr lang="en-US" dirty="0" err="1" smtClean="0"/>
              <a:t>tấm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.</a:t>
            </a:r>
          </a:p>
          <a:p>
            <a:pPr marL="451025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3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err="1" smtClean="0"/>
              <a:t>Bình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RGB sang Gray.</a:t>
            </a:r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: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sang code C/C++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Ý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database</a:t>
            </a:r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: </a:t>
            </a:r>
            <a:r>
              <a:rPr lang="en-US" dirty="0" err="1" smtClean="0"/>
              <a:t>Làm</a:t>
            </a:r>
            <a:r>
              <a:rPr lang="en-US" dirty="0" smtClean="0"/>
              <a:t> database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10 </a:t>
            </a:r>
            <a:r>
              <a:rPr lang="en-US" dirty="0" err="1" smtClean="0"/>
              <a:t>người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6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787942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63CEF8-E427-41A3-B701-02CD4579E2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TS102787942</Template>
  <TotalTime>0</TotalTime>
  <Words>344</Words>
  <Application>Microsoft Office PowerPoint</Application>
  <PresentationFormat>Custom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TS102787942</vt:lpstr>
      <vt:lpstr>Tuần 1</vt:lpstr>
      <vt:lpstr>Task</vt:lpstr>
      <vt:lpstr>Đánh giá</vt:lpstr>
      <vt:lpstr>Task Common</vt:lpstr>
      <vt:lpstr>Task Common</vt:lpstr>
      <vt:lpstr>Task Tân</vt:lpstr>
      <vt:lpstr>Task Bình</vt:lpstr>
      <vt:lpstr>Task 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2015-05-15T16:14:22Z</dcterms:created>
  <dcterms:modified xsi:type="dcterms:W3CDTF">2015-05-15T16:40:07Z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TC027879429991</vt:lpwstr>
  </property>
</Properties>
</file>