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B451F-F639-43F3-9FB3-26EE6E1BF7B7}" v="26" dt="2022-03-20T08:44:03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Nguyen" userId="c44b1db8df71768a" providerId="LiveId" clId="{E08B451F-F639-43F3-9FB3-26EE6E1BF7B7}"/>
    <pc:docChg chg="custSel addSld modSld">
      <pc:chgData name="Nick Nguyen" userId="c44b1db8df71768a" providerId="LiveId" clId="{E08B451F-F639-43F3-9FB3-26EE6E1BF7B7}" dt="2022-03-20T08:45:49.249" v="488" actId="1076"/>
      <pc:docMkLst>
        <pc:docMk/>
      </pc:docMkLst>
      <pc:sldChg chg="modSp mod">
        <pc:chgData name="Nick Nguyen" userId="c44b1db8df71768a" providerId="LiveId" clId="{E08B451F-F639-43F3-9FB3-26EE6E1BF7B7}" dt="2022-03-20T08:45:08.871" v="480" actId="20577"/>
        <pc:sldMkLst>
          <pc:docMk/>
          <pc:sldMk cId="1773447892" sldId="257"/>
        </pc:sldMkLst>
        <pc:spChg chg="mod">
          <ac:chgData name="Nick Nguyen" userId="c44b1db8df71768a" providerId="LiveId" clId="{E08B451F-F639-43F3-9FB3-26EE6E1BF7B7}" dt="2022-03-20T08:45:08.871" v="480" actId="20577"/>
          <ac:spMkLst>
            <pc:docMk/>
            <pc:sldMk cId="1773447892" sldId="257"/>
            <ac:spMk id="3" creationId="{4157D95C-CB49-4A26-9088-0BDF0E75B08B}"/>
          </ac:spMkLst>
        </pc:spChg>
      </pc:sldChg>
      <pc:sldChg chg="modSp mod">
        <pc:chgData name="Nick Nguyen" userId="c44b1db8df71768a" providerId="LiveId" clId="{E08B451F-F639-43F3-9FB3-26EE6E1BF7B7}" dt="2022-03-20T08:45:35.451" v="485" actId="14100"/>
        <pc:sldMkLst>
          <pc:docMk/>
          <pc:sldMk cId="1204088248" sldId="258"/>
        </pc:sldMkLst>
        <pc:spChg chg="mod">
          <ac:chgData name="Nick Nguyen" userId="c44b1db8df71768a" providerId="LiveId" clId="{E08B451F-F639-43F3-9FB3-26EE6E1BF7B7}" dt="2022-03-20T08:45:35.451" v="485" actId="14100"/>
          <ac:spMkLst>
            <pc:docMk/>
            <pc:sldMk cId="1204088248" sldId="258"/>
            <ac:spMk id="6" creationId="{25EBCC99-FB89-48D4-A33F-C3B479B8BF33}"/>
          </ac:spMkLst>
        </pc:spChg>
        <pc:picChg chg="mod">
          <ac:chgData name="Nick Nguyen" userId="c44b1db8df71768a" providerId="LiveId" clId="{E08B451F-F639-43F3-9FB3-26EE6E1BF7B7}" dt="2022-03-20T08:45:24.096" v="482" actId="1076"/>
          <ac:picMkLst>
            <pc:docMk/>
            <pc:sldMk cId="1204088248" sldId="258"/>
            <ac:picMk id="5" creationId="{136EBD4A-A1E4-44F7-AD50-D2E2093C1BE7}"/>
          </ac:picMkLst>
        </pc:picChg>
      </pc:sldChg>
      <pc:sldChg chg="modSp mod">
        <pc:chgData name="Nick Nguyen" userId="c44b1db8df71768a" providerId="LiveId" clId="{E08B451F-F639-43F3-9FB3-26EE6E1BF7B7}" dt="2022-03-20T08:45:49.249" v="488" actId="1076"/>
        <pc:sldMkLst>
          <pc:docMk/>
          <pc:sldMk cId="419401726" sldId="259"/>
        </pc:sldMkLst>
        <pc:spChg chg="mod">
          <ac:chgData name="Nick Nguyen" userId="c44b1db8df71768a" providerId="LiveId" clId="{E08B451F-F639-43F3-9FB3-26EE6E1BF7B7}" dt="2022-03-20T08:45:45.036" v="486" actId="1076"/>
          <ac:spMkLst>
            <pc:docMk/>
            <pc:sldMk cId="419401726" sldId="259"/>
            <ac:spMk id="9" creationId="{EE6786CC-9CBE-47AF-B5AF-F2FDA5D26FC2}"/>
          </ac:spMkLst>
        </pc:spChg>
        <pc:picChg chg="mod">
          <ac:chgData name="Nick Nguyen" userId="c44b1db8df71768a" providerId="LiveId" clId="{E08B451F-F639-43F3-9FB3-26EE6E1BF7B7}" dt="2022-03-20T08:45:49.249" v="488" actId="1076"/>
          <ac:picMkLst>
            <pc:docMk/>
            <pc:sldMk cId="419401726" sldId="259"/>
            <ac:picMk id="8" creationId="{EBDB7B0D-4912-405F-9B07-621102664F5A}"/>
          </ac:picMkLst>
        </pc:picChg>
      </pc:sldChg>
      <pc:sldChg chg="addSp delSp modSp mod">
        <pc:chgData name="Nick Nguyen" userId="c44b1db8df71768a" providerId="LiveId" clId="{E08B451F-F639-43F3-9FB3-26EE6E1BF7B7}" dt="2022-03-20T08:05:04.225" v="36" actId="1076"/>
        <pc:sldMkLst>
          <pc:docMk/>
          <pc:sldMk cId="700469799" sldId="262"/>
        </pc:sldMkLst>
        <pc:spChg chg="add del mod">
          <ac:chgData name="Nick Nguyen" userId="c44b1db8df71768a" providerId="LiveId" clId="{E08B451F-F639-43F3-9FB3-26EE6E1BF7B7}" dt="2022-03-20T08:03:41.423" v="18" actId="478"/>
          <ac:spMkLst>
            <pc:docMk/>
            <pc:sldMk cId="700469799" sldId="262"/>
            <ac:spMk id="8" creationId="{BC0A198B-9E16-4F6D-9B2D-62BDCF0333B9}"/>
          </ac:spMkLst>
        </pc:spChg>
        <pc:spChg chg="add mod">
          <ac:chgData name="Nick Nguyen" userId="c44b1db8df71768a" providerId="LiveId" clId="{E08B451F-F639-43F3-9FB3-26EE6E1BF7B7}" dt="2022-03-20T08:05:04.225" v="36" actId="1076"/>
          <ac:spMkLst>
            <pc:docMk/>
            <pc:sldMk cId="700469799" sldId="262"/>
            <ac:spMk id="9" creationId="{E5442773-5280-4A08-A93C-8A6F52F78E5A}"/>
          </ac:spMkLst>
        </pc:spChg>
        <pc:spChg chg="add mod">
          <ac:chgData name="Nick Nguyen" userId="c44b1db8df71768a" providerId="LiveId" clId="{E08B451F-F639-43F3-9FB3-26EE6E1BF7B7}" dt="2022-03-20T08:04:14.187" v="23" actId="1076"/>
          <ac:spMkLst>
            <pc:docMk/>
            <pc:sldMk cId="700469799" sldId="262"/>
            <ac:spMk id="10" creationId="{2D948D77-48CE-4A4C-B14A-0D94878A7F43}"/>
          </ac:spMkLst>
        </pc:spChg>
        <pc:picChg chg="add del mod">
          <ac:chgData name="Nick Nguyen" userId="c44b1db8df71768a" providerId="LiveId" clId="{E08B451F-F639-43F3-9FB3-26EE6E1BF7B7}" dt="2022-03-20T07:57:29.946" v="9" actId="478"/>
          <ac:picMkLst>
            <pc:docMk/>
            <pc:sldMk cId="700469799" sldId="262"/>
            <ac:picMk id="4" creationId="{A6C112D0-2013-42A5-817F-E673E04A2B09}"/>
          </ac:picMkLst>
        </pc:picChg>
        <pc:picChg chg="del">
          <ac:chgData name="Nick Nguyen" userId="c44b1db8df71768a" providerId="LiveId" clId="{E08B451F-F639-43F3-9FB3-26EE6E1BF7B7}" dt="2022-03-20T07:57:03.547" v="5" actId="478"/>
          <ac:picMkLst>
            <pc:docMk/>
            <pc:sldMk cId="700469799" sldId="262"/>
            <ac:picMk id="5" creationId="{C5A25AE0-4B19-4E91-B1C7-F0E13FFB235D}"/>
          </ac:picMkLst>
        </pc:picChg>
        <pc:picChg chg="add mod">
          <ac:chgData name="Nick Nguyen" userId="c44b1db8df71768a" providerId="LiveId" clId="{E08B451F-F639-43F3-9FB3-26EE6E1BF7B7}" dt="2022-03-20T08:03:20.719" v="16" actId="1076"/>
          <ac:picMkLst>
            <pc:docMk/>
            <pc:sldMk cId="700469799" sldId="262"/>
            <ac:picMk id="7" creationId="{BBFC53C3-B74A-413B-A19C-283A33182D03}"/>
          </ac:picMkLst>
        </pc:picChg>
      </pc:sldChg>
      <pc:sldChg chg="modSp mod">
        <pc:chgData name="Nick Nguyen" userId="c44b1db8df71768a" providerId="LiveId" clId="{E08B451F-F639-43F3-9FB3-26EE6E1BF7B7}" dt="2022-03-20T08:29:02.750" v="375" actId="20577"/>
        <pc:sldMkLst>
          <pc:docMk/>
          <pc:sldMk cId="3624425187" sldId="263"/>
        </pc:sldMkLst>
        <pc:spChg chg="mod">
          <ac:chgData name="Nick Nguyen" userId="c44b1db8df71768a" providerId="LiveId" clId="{E08B451F-F639-43F3-9FB3-26EE6E1BF7B7}" dt="2022-03-20T08:29:02.750" v="375" actId="20577"/>
          <ac:spMkLst>
            <pc:docMk/>
            <pc:sldMk cId="3624425187" sldId="263"/>
            <ac:spMk id="3" creationId="{D6D3F4A5-8F6A-4E7D-BE90-C6B9E1009452}"/>
          </ac:spMkLst>
        </pc:spChg>
      </pc:sldChg>
      <pc:sldChg chg="addSp delSp modSp mod">
        <pc:chgData name="Nick Nguyen" userId="c44b1db8df71768a" providerId="LiveId" clId="{E08B451F-F639-43F3-9FB3-26EE6E1BF7B7}" dt="2022-03-20T08:27:55.686" v="355" actId="478"/>
        <pc:sldMkLst>
          <pc:docMk/>
          <pc:sldMk cId="3514293049" sldId="264"/>
        </pc:sldMkLst>
        <pc:spChg chg="del mod">
          <ac:chgData name="Nick Nguyen" userId="c44b1db8df71768a" providerId="LiveId" clId="{E08B451F-F639-43F3-9FB3-26EE6E1BF7B7}" dt="2022-03-20T08:04:24.347" v="26" actId="478"/>
          <ac:spMkLst>
            <pc:docMk/>
            <pc:sldMk cId="3514293049" sldId="264"/>
            <ac:spMk id="2" creationId="{B06AA761-AD58-4CD8-BC8D-C96E9437631B}"/>
          </ac:spMkLst>
        </pc:spChg>
        <pc:spChg chg="add del mod">
          <ac:chgData name="Nick Nguyen" userId="c44b1db8df71768a" providerId="LiveId" clId="{E08B451F-F639-43F3-9FB3-26EE6E1BF7B7}" dt="2022-03-20T08:04:27.661" v="27" actId="478"/>
          <ac:spMkLst>
            <pc:docMk/>
            <pc:sldMk cId="3514293049" sldId="264"/>
            <ac:spMk id="4" creationId="{91A7885C-C298-4660-BF38-C3EE99367AF8}"/>
          </ac:spMkLst>
        </pc:spChg>
        <pc:spChg chg="add del mod">
          <ac:chgData name="Nick Nguyen" userId="c44b1db8df71768a" providerId="LiveId" clId="{E08B451F-F639-43F3-9FB3-26EE6E1BF7B7}" dt="2022-03-20T08:27:55.686" v="355" actId="478"/>
          <ac:spMkLst>
            <pc:docMk/>
            <pc:sldMk cId="3514293049" sldId="264"/>
            <ac:spMk id="7" creationId="{BA0B6057-E142-4E01-92A0-ACED05D5759A}"/>
          </ac:spMkLst>
        </pc:spChg>
        <pc:spChg chg="del">
          <ac:chgData name="Nick Nguyen" userId="c44b1db8df71768a" providerId="LiveId" clId="{E08B451F-F639-43F3-9FB3-26EE6E1BF7B7}" dt="2022-03-20T08:04:31.074" v="28" actId="478"/>
          <ac:spMkLst>
            <pc:docMk/>
            <pc:sldMk cId="3514293049" sldId="264"/>
            <ac:spMk id="10" creationId="{68417EF5-F327-4F25-B76A-3A424D06BF8D}"/>
          </ac:spMkLst>
        </pc:spChg>
        <pc:picChg chg="add mod">
          <ac:chgData name="Nick Nguyen" userId="c44b1db8df71768a" providerId="LiveId" clId="{E08B451F-F639-43F3-9FB3-26EE6E1BF7B7}" dt="2022-03-20T08:14:02.380" v="37" actId="14100"/>
          <ac:picMkLst>
            <pc:docMk/>
            <pc:sldMk cId="3514293049" sldId="264"/>
            <ac:picMk id="6" creationId="{DAFBF819-79EE-4B65-BB45-46E6F3FD7A95}"/>
          </ac:picMkLst>
        </pc:picChg>
        <pc:picChg chg="del">
          <ac:chgData name="Nick Nguyen" userId="c44b1db8df71768a" providerId="LiveId" clId="{E08B451F-F639-43F3-9FB3-26EE6E1BF7B7}" dt="2022-03-20T08:04:32.764" v="29" actId="478"/>
          <ac:picMkLst>
            <pc:docMk/>
            <pc:sldMk cId="3514293049" sldId="264"/>
            <ac:picMk id="14" creationId="{46745BD7-3881-443E-A8C0-8C5F21D89BA3}"/>
          </ac:picMkLst>
        </pc:picChg>
        <pc:picChg chg="del">
          <ac:chgData name="Nick Nguyen" userId="c44b1db8df71768a" providerId="LiveId" clId="{E08B451F-F639-43F3-9FB3-26EE6E1BF7B7}" dt="2022-03-20T08:04:20.913" v="24" actId="478"/>
          <ac:picMkLst>
            <pc:docMk/>
            <pc:sldMk cId="3514293049" sldId="264"/>
            <ac:picMk id="16" creationId="{1B4B29A1-B8CA-4791-A2A5-9943F03F2133}"/>
          </ac:picMkLst>
        </pc:picChg>
      </pc:sldChg>
      <pc:sldChg chg="addSp delSp modSp new mod">
        <pc:chgData name="Nick Nguyen" userId="c44b1db8df71768a" providerId="LiveId" clId="{E08B451F-F639-43F3-9FB3-26EE6E1BF7B7}" dt="2022-03-20T08:44:03.451" v="459" actId="1076"/>
        <pc:sldMkLst>
          <pc:docMk/>
          <pc:sldMk cId="1805438660" sldId="266"/>
        </pc:sldMkLst>
        <pc:spChg chg="mod">
          <ac:chgData name="Nick Nguyen" userId="c44b1db8df71768a" providerId="LiveId" clId="{E08B451F-F639-43F3-9FB3-26EE6E1BF7B7}" dt="2022-03-20T08:38:06.026" v="447" actId="1076"/>
          <ac:spMkLst>
            <pc:docMk/>
            <pc:sldMk cId="1805438660" sldId="266"/>
            <ac:spMk id="2" creationId="{A60EF947-F647-41D0-A5DE-63F1D8180F80}"/>
          </ac:spMkLst>
        </pc:spChg>
        <pc:spChg chg="del">
          <ac:chgData name="Nick Nguyen" userId="c44b1db8df71768a" providerId="LiveId" clId="{E08B451F-F639-43F3-9FB3-26EE6E1BF7B7}" dt="2022-03-20T08:30:33.404" v="399" actId="478"/>
          <ac:spMkLst>
            <pc:docMk/>
            <pc:sldMk cId="1805438660" sldId="266"/>
            <ac:spMk id="3" creationId="{E4B27F10-BC22-4CF1-AE3D-EFE92F3CA691}"/>
          </ac:spMkLst>
        </pc:spChg>
        <pc:spChg chg="add del mod">
          <ac:chgData name="Nick Nguyen" userId="c44b1db8df71768a" providerId="LiveId" clId="{E08B451F-F639-43F3-9FB3-26EE6E1BF7B7}" dt="2022-03-20T08:31:00.098" v="402" actId="478"/>
          <ac:spMkLst>
            <pc:docMk/>
            <pc:sldMk cId="1805438660" sldId="266"/>
            <ac:spMk id="5" creationId="{F72DE9A3-D484-4826-B3E6-25D17778B7DA}"/>
          </ac:spMkLst>
        </pc:spChg>
        <pc:picChg chg="add del mod">
          <ac:chgData name="Nick Nguyen" userId="c44b1db8df71768a" providerId="LiveId" clId="{E08B451F-F639-43F3-9FB3-26EE6E1BF7B7}" dt="2022-03-20T08:40:54.470" v="451" actId="478"/>
          <ac:picMkLst>
            <pc:docMk/>
            <pc:sldMk cId="1805438660" sldId="266"/>
            <ac:picMk id="1026" creationId="{768E37B0-78B8-4494-87A5-A92A57274BFE}"/>
          </ac:picMkLst>
        </pc:picChg>
        <pc:picChg chg="add mod">
          <ac:chgData name="Nick Nguyen" userId="c44b1db8df71768a" providerId="LiveId" clId="{E08B451F-F639-43F3-9FB3-26EE6E1BF7B7}" dt="2022-03-20T08:38:15.908" v="450" actId="1076"/>
          <ac:picMkLst>
            <pc:docMk/>
            <pc:sldMk cId="1805438660" sldId="266"/>
            <ac:picMk id="1028" creationId="{9DDB1C59-C640-462E-A78E-7C82ACEE4981}"/>
          </ac:picMkLst>
        </pc:picChg>
        <pc:picChg chg="add mod">
          <ac:chgData name="Nick Nguyen" userId="c44b1db8df71768a" providerId="LiveId" clId="{E08B451F-F639-43F3-9FB3-26EE6E1BF7B7}" dt="2022-03-20T08:41:05.328" v="455" actId="14100"/>
          <ac:picMkLst>
            <pc:docMk/>
            <pc:sldMk cId="1805438660" sldId="266"/>
            <ac:picMk id="1030" creationId="{B277976D-0C8C-44C7-9E6D-D00451EE5767}"/>
          </ac:picMkLst>
        </pc:picChg>
        <pc:picChg chg="add mod">
          <ac:chgData name="Nick Nguyen" userId="c44b1db8df71768a" providerId="LiveId" clId="{E08B451F-F639-43F3-9FB3-26EE6E1BF7B7}" dt="2022-03-20T08:44:03.451" v="459" actId="1076"/>
          <ac:picMkLst>
            <pc:docMk/>
            <pc:sldMk cId="1805438660" sldId="266"/>
            <ac:picMk id="1032" creationId="{6C7AABCD-3A58-47A5-ADA4-92921533B5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572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202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20282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77861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344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9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7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1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5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1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2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6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" descr="Abstract art of pastel-colored 3D bubbles">
            <a:extLst>
              <a:ext uri="{FF2B5EF4-FFF2-40B4-BE49-F238E27FC236}">
                <a16:creationId xmlns:a16="http://schemas.microsoft.com/office/drawing/2014/main" id="{D1BB2840-0C34-43CE-329E-D5A02B307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67" b="23383"/>
          <a:stretch/>
        </p:blipFill>
        <p:spPr>
          <a:xfrm>
            <a:off x="21" y="139960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pic>
        <p:nvPicPr>
          <p:cNvPr id="28" name="Picture 2" descr="HCM] Customore Tuyển Dụng E-commerce Analyst Full-time 2019 - YBOX">
            <a:extLst>
              <a:ext uri="{FF2B5EF4-FFF2-40B4-BE49-F238E27FC236}">
                <a16:creationId xmlns:a16="http://schemas.microsoft.com/office/drawing/2014/main" id="{2EBBDD49-2D16-4FD9-AD29-FBDA6220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293" y="553942"/>
            <a:ext cx="2463282" cy="138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6D769-403E-40EC-B3EE-201CB555F7FF}"/>
              </a:ext>
            </a:extLst>
          </p:cNvPr>
          <p:cNvSpPr txBox="1"/>
          <p:nvPr/>
        </p:nvSpPr>
        <p:spPr>
          <a:xfrm>
            <a:off x="2080727" y="2353519"/>
            <a:ext cx="82513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Customore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sales performance dashboard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D4782-F064-4424-B9E1-6CC2FAFDE4E6}"/>
              </a:ext>
            </a:extLst>
          </p:cNvPr>
          <p:cNvSpPr txBox="1"/>
          <p:nvPr/>
        </p:nvSpPr>
        <p:spPr>
          <a:xfrm>
            <a:off x="1083016" y="5398532"/>
            <a:ext cx="588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Name: Van Hoang Nam Nguyen</a:t>
            </a:r>
          </a:p>
        </p:txBody>
      </p:sp>
    </p:spTree>
    <p:extLst>
      <p:ext uri="{BB962C8B-B14F-4D97-AF65-F5344CB8AC3E}">
        <p14:creationId xmlns:p14="http://schemas.microsoft.com/office/powerpoint/2010/main" val="37340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F947-F647-41D0-A5DE-63F1D818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AU" dirty="0"/>
              <a:t>Recommendations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9DDB1C59-C640-462E-A78E-7C82ACEE4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749903"/>
            <a:ext cx="4305300" cy="30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B277976D-0C8C-44C7-9E6D-D00451EE5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67" y="664872"/>
            <a:ext cx="4717273" cy="3073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6C7AABCD-3A58-47A5-ADA4-92921533B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46" y="4175760"/>
            <a:ext cx="4726306" cy="23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3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F3EC-1890-49AB-9848-1329727B4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466" y="1774731"/>
            <a:ext cx="8350228" cy="1416339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  <a:endParaRPr lang="en-A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1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C848-5377-49DB-AABD-C0E6D33A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9" y="401782"/>
            <a:ext cx="10380573" cy="1432273"/>
          </a:xfrm>
        </p:spPr>
        <p:txBody>
          <a:bodyPr/>
          <a:lstStyle/>
          <a:p>
            <a:r>
              <a:rPr lang="en-AU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7D95C-CB49-4A26-9088-0BDF0E75B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17" y="1641143"/>
            <a:ext cx="10381205" cy="326178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1/</a:t>
            </a:r>
            <a:r>
              <a:rPr lang="en-US" sz="2800" b="0" i="0" dirty="0">
                <a:solidFill>
                  <a:srgbClr val="4472C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Sales performance data from internal Order Management System</a:t>
            </a:r>
          </a:p>
          <a:p>
            <a:endParaRPr lang="en-US" sz="2800" b="0" i="0" dirty="0">
              <a:solidFill>
                <a:srgbClr val="4472C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2/ </a:t>
            </a:r>
            <a:r>
              <a:rPr lang="en-AU" sz="28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AU" sz="2800" b="0" i="0" dirty="0">
                <a:solidFill>
                  <a:srgbClr val="4472C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raffic source performance data</a:t>
            </a:r>
          </a:p>
          <a:p>
            <a:endParaRPr lang="en-AU" sz="2800" dirty="0">
              <a:solidFill>
                <a:srgbClr val="4472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800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3/ Recommendations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4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211D-6133-496D-B46C-96F77DE60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928" y="131106"/>
            <a:ext cx="5911970" cy="11738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Descriptive statistics</a:t>
            </a:r>
          </a:p>
        </p:txBody>
      </p:sp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36EBD4A-A1E4-44F7-AD50-D2E2093C1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397"/>
            <a:ext cx="9647219" cy="542656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EBCC99-FB89-48D4-A33F-C3B479B8BF33}"/>
              </a:ext>
            </a:extLst>
          </p:cNvPr>
          <p:cNvSpPr/>
          <p:nvPr/>
        </p:nvSpPr>
        <p:spPr>
          <a:xfrm>
            <a:off x="0" y="3895574"/>
            <a:ext cx="9647219" cy="227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408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73A76-73C4-4453-8DFC-02B6B8D5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97" y="311020"/>
            <a:ext cx="8596668" cy="1320800"/>
          </a:xfrm>
        </p:spPr>
        <p:txBody>
          <a:bodyPr/>
          <a:lstStyle/>
          <a:p>
            <a:r>
              <a:rPr lang="en-AU" dirty="0"/>
              <a:t>Selling price and total orders are ordered by payment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B7B0D-4912-405F-9B07-621102664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14" y="1801641"/>
            <a:ext cx="7783168" cy="2580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6786CC-9CBE-47AF-B5AF-F2FDA5D26FC2}"/>
              </a:ext>
            </a:extLst>
          </p:cNvPr>
          <p:cNvSpPr txBox="1"/>
          <p:nvPr/>
        </p:nvSpPr>
        <p:spPr>
          <a:xfrm>
            <a:off x="290116" y="4960336"/>
            <a:ext cx="10648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Cash of Delivery (COD) is the most effective payment method </a:t>
            </a:r>
          </a:p>
        </p:txBody>
      </p:sp>
    </p:spTree>
    <p:extLst>
      <p:ext uri="{BB962C8B-B14F-4D97-AF65-F5344CB8AC3E}">
        <p14:creationId xmlns:p14="http://schemas.microsoft.com/office/powerpoint/2010/main" val="41940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7C9D-F89B-4766-AC48-737CFD28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59" y="66675"/>
            <a:ext cx="8596668" cy="1320800"/>
          </a:xfrm>
        </p:spPr>
        <p:txBody>
          <a:bodyPr/>
          <a:lstStyle/>
          <a:p>
            <a:r>
              <a:rPr lang="en-AU" dirty="0"/>
              <a:t>Factors affects an increase in Sales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360A0-F976-4FE7-832F-82EB3225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08" y="763713"/>
            <a:ext cx="8477592" cy="4767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ED7E51-EF9E-4139-97D3-A18B9841CFFB}"/>
              </a:ext>
            </a:extLst>
          </p:cNvPr>
          <p:cNvSpPr txBox="1"/>
          <p:nvPr/>
        </p:nvSpPr>
        <p:spPr>
          <a:xfrm>
            <a:off x="1133475" y="5772150"/>
            <a:ext cx="621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Therefore, shipping fee is the most affected factor</a:t>
            </a:r>
          </a:p>
        </p:txBody>
      </p:sp>
    </p:spTree>
    <p:extLst>
      <p:ext uri="{BB962C8B-B14F-4D97-AF65-F5344CB8AC3E}">
        <p14:creationId xmlns:p14="http://schemas.microsoft.com/office/powerpoint/2010/main" val="282407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8600-CD31-4A47-B230-0FD129EB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4" y="238034"/>
            <a:ext cx="8596668" cy="1320800"/>
          </a:xfrm>
        </p:spPr>
        <p:txBody>
          <a:bodyPr/>
          <a:lstStyle/>
          <a:p>
            <a:r>
              <a:rPr lang="en-AU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Show Top segment</a:t>
            </a:r>
            <a:br>
              <a:rPr lang="en-AU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</a:br>
            <a:endParaRPr lang="en-AU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BE68B8-C5C0-45BA-8B88-9B08CBC04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19" y="1085046"/>
            <a:ext cx="7878838" cy="45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2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EC04-BB53-4234-8ADA-E09100D0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68" y="283029"/>
            <a:ext cx="7654903" cy="771330"/>
          </a:xfrm>
        </p:spPr>
        <p:txBody>
          <a:bodyPr/>
          <a:lstStyle/>
          <a:p>
            <a:r>
              <a:rPr lang="en-AU" dirty="0"/>
              <a:t>Traffic source performance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BFC53C3-B74A-413B-A19C-283A33182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24" y="1223324"/>
            <a:ext cx="7888533" cy="44113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442773-5280-4A08-A93C-8A6F52F78E5A}"/>
              </a:ext>
            </a:extLst>
          </p:cNvPr>
          <p:cNvSpPr/>
          <p:nvPr/>
        </p:nvSpPr>
        <p:spPr>
          <a:xfrm>
            <a:off x="4057844" y="1637911"/>
            <a:ext cx="4495800" cy="2657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948D77-48CE-4A4C-B14A-0D94878A7F43}"/>
              </a:ext>
            </a:extLst>
          </p:cNvPr>
          <p:cNvSpPr/>
          <p:nvPr/>
        </p:nvSpPr>
        <p:spPr>
          <a:xfrm>
            <a:off x="764024" y="4369490"/>
            <a:ext cx="7888532" cy="1434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0469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DAFBF819-79EE-4B65-BB45-46E6F3FD7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790638"/>
            <a:ext cx="8533391" cy="477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29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20BD-04F3-4D10-9365-9F68FD05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3F4A5-8F6A-4E7D-BE90-C6B9E100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92941"/>
            <a:ext cx="9129139" cy="4248421"/>
          </a:xfrm>
        </p:spPr>
        <p:txBody>
          <a:bodyPr>
            <a:normAutofit/>
          </a:bodyPr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To achieve the KPI of target sales: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=)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Item quantity &lt;= 1,order status is completed, Cash of delivery, shipping &lt;= 6,750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=) Email traffic is the best to enhance the average of ecommerce conversion rate, which increase the sale of company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=) Direct traffic, social traffic and organic traffic are alarming situations</a:t>
            </a:r>
          </a:p>
          <a:p>
            <a:pPr marL="0" indent="0">
              <a:buNone/>
            </a:pP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25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142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Segoe UI</vt:lpstr>
      <vt:lpstr>Trebuchet MS</vt:lpstr>
      <vt:lpstr>Wingdings 3</vt:lpstr>
      <vt:lpstr>Facet</vt:lpstr>
      <vt:lpstr>PowerPoint Presentation</vt:lpstr>
      <vt:lpstr>Contents:</vt:lpstr>
      <vt:lpstr>Descriptive statistics</vt:lpstr>
      <vt:lpstr>Selling price and total orders are ordered by payment method</vt:lpstr>
      <vt:lpstr>Factors affects an increase in Sales </vt:lpstr>
      <vt:lpstr>Show Top segment </vt:lpstr>
      <vt:lpstr>Traffic source performance</vt:lpstr>
      <vt:lpstr>PowerPoint Presentation</vt:lpstr>
      <vt:lpstr>Conclusion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Nguyen</dc:creator>
  <cp:lastModifiedBy>Nick Nguyen</cp:lastModifiedBy>
  <cp:revision>1</cp:revision>
  <dcterms:created xsi:type="dcterms:W3CDTF">2022-03-17T13:42:59Z</dcterms:created>
  <dcterms:modified xsi:type="dcterms:W3CDTF">2022-03-20T08:45:49Z</dcterms:modified>
</cp:coreProperties>
</file>