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3" r:id="rId9"/>
    <p:sldId id="264" r:id="rId10"/>
    <p:sldId id="265" r:id="rId11"/>
    <p:sldId id="266" r:id="rId12"/>
    <p:sldId id="274" r:id="rId13"/>
    <p:sldId id="275" r:id="rId14"/>
    <p:sldId id="276" r:id="rId15"/>
    <p:sldId id="277" r:id="rId16"/>
    <p:sldId id="278" r:id="rId17"/>
    <p:sldId id="262" r:id="rId18"/>
    <p:sldId id="267" r:id="rId19"/>
    <p:sldId id="268" r:id="rId20"/>
    <p:sldId id="269" r:id="rId21"/>
    <p:sldId id="270" r:id="rId22"/>
    <p:sldId id="279" r:id="rId23"/>
    <p:sldId id="271" r:id="rId24"/>
    <p:sldId id="280" r:id="rId25"/>
    <p:sldId id="272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65722-6855-4924-82B5-2A6CB127B03C}" v="126" dt="2019-01-29T19:26:16.643"/>
    <p1510:client id="{62A6C527-037D-4CAF-BBAF-5814363F9D14}" v="331" dt="2019-01-29T20:09:57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й Матюхин" userId="66ea7225e5a2807c" providerId="Windows Live" clId="Web-{62A6C527-037D-4CAF-BBAF-5814363F9D14}"/>
    <pc:docChg chg="addSld modSld">
      <pc:chgData name="Николай Матюхин" userId="66ea7225e5a2807c" providerId="Windows Live" clId="Web-{62A6C527-037D-4CAF-BBAF-5814363F9D14}" dt="2019-01-29T22:01:29.835" v="2390" actId="14100"/>
      <pc:docMkLst>
        <pc:docMk/>
      </pc:docMkLst>
      <pc:sldChg chg="addSp delSp modSp">
        <pc:chgData name="Николай Матюхин" userId="66ea7225e5a2807c" providerId="Windows Live" clId="Web-{62A6C527-037D-4CAF-BBAF-5814363F9D14}" dt="2019-01-29T21:58:48.755" v="2382" actId="20577"/>
        <pc:sldMkLst>
          <pc:docMk/>
          <pc:sldMk cId="904535970" sldId="256"/>
        </pc:sldMkLst>
        <pc:spChg chg="del mod">
          <ac:chgData name="Николай Матюхин" userId="66ea7225e5a2807c" providerId="Windows Live" clId="Web-{62A6C527-037D-4CAF-BBAF-5814363F9D14}" dt="2019-01-29T21:50:12.188" v="2264"/>
          <ac:spMkLst>
            <pc:docMk/>
            <pc:sldMk cId="904535970" sldId="256"/>
            <ac:spMk id="2" creationId="{00000000-0000-0000-0000-000000000000}"/>
          </ac:spMkLst>
        </pc:spChg>
        <pc:spChg chg="mod">
          <ac:chgData name="Николай Матюхин" userId="66ea7225e5a2807c" providerId="Windows Live" clId="Web-{62A6C527-037D-4CAF-BBAF-5814363F9D14}" dt="2019-01-29T21:57:57.505" v="2372" actId="1076"/>
          <ac:spMkLst>
            <pc:docMk/>
            <pc:sldMk cId="904535970" sldId="256"/>
            <ac:spMk id="3" creationId="{00000000-0000-0000-0000-000000000000}"/>
          </ac:spMkLst>
        </pc:spChg>
        <pc:spChg chg="add del mod">
          <ac:chgData name="Николай Матюхин" userId="66ea7225e5a2807c" providerId="Windows Live" clId="Web-{62A6C527-037D-4CAF-BBAF-5814363F9D14}" dt="2019-01-29T21:50:59.095" v="2270"/>
          <ac:spMkLst>
            <pc:docMk/>
            <pc:sldMk cId="904535970" sldId="256"/>
            <ac:spMk id="5" creationId="{2C885C7F-359D-4BE5-8EEA-65F26CCC3A1B}"/>
          </ac:spMkLst>
        </pc:spChg>
        <pc:spChg chg="add mod">
          <ac:chgData name="Николай Матюхин" userId="66ea7225e5a2807c" providerId="Windows Live" clId="Web-{62A6C527-037D-4CAF-BBAF-5814363F9D14}" dt="2019-01-29T21:57:50.770" v="2371" actId="1076"/>
          <ac:spMkLst>
            <pc:docMk/>
            <pc:sldMk cId="904535970" sldId="256"/>
            <ac:spMk id="6" creationId="{D42D330D-C88B-40A6-9E68-227B03A9C6F1}"/>
          </ac:spMkLst>
        </pc:spChg>
        <pc:spChg chg="add mod">
          <ac:chgData name="Николай Матюхин" userId="66ea7225e5a2807c" providerId="Windows Live" clId="Web-{62A6C527-037D-4CAF-BBAF-5814363F9D14}" dt="2019-01-29T21:58:44.318" v="2379" actId="20577"/>
          <ac:spMkLst>
            <pc:docMk/>
            <pc:sldMk cId="904535970" sldId="256"/>
            <ac:spMk id="7" creationId="{1A647D57-C913-4640-81C5-02BF4DC4AFB3}"/>
          </ac:spMkLst>
        </pc:spChg>
        <pc:spChg chg="add mod">
          <ac:chgData name="Николай Матюхин" userId="66ea7225e5a2807c" providerId="Windows Live" clId="Web-{62A6C527-037D-4CAF-BBAF-5814363F9D14}" dt="2019-01-29T21:58:39.880" v="2376" actId="20577"/>
          <ac:spMkLst>
            <pc:docMk/>
            <pc:sldMk cId="904535970" sldId="256"/>
            <ac:spMk id="8" creationId="{1776CEB2-C84D-40DF-9531-9E24FF7D2800}"/>
          </ac:spMkLst>
        </pc:spChg>
        <pc:spChg chg="add mod">
          <ac:chgData name="Николай Матюхин" userId="66ea7225e5a2807c" providerId="Windows Live" clId="Web-{62A6C527-037D-4CAF-BBAF-5814363F9D14}" dt="2019-01-29T21:58:48.755" v="2382" actId="20577"/>
          <ac:spMkLst>
            <pc:docMk/>
            <pc:sldMk cId="904535970" sldId="256"/>
            <ac:spMk id="9" creationId="{5320D1F1-2C17-4BBC-BFE8-937F8544CE5C}"/>
          </ac:spMkLst>
        </pc:spChg>
      </pc:sldChg>
      <pc:sldChg chg="modSp">
        <pc:chgData name="Николай Матюхин" userId="66ea7225e5a2807c" providerId="Windows Live" clId="Web-{62A6C527-037D-4CAF-BBAF-5814363F9D14}" dt="2019-01-29T22:00:47.615" v="2387" actId="20577"/>
        <pc:sldMkLst>
          <pc:docMk/>
          <pc:sldMk cId="1826580361" sldId="259"/>
        </pc:sldMkLst>
        <pc:spChg chg="mod">
          <ac:chgData name="Николай Матюхин" userId="66ea7225e5a2807c" providerId="Windows Live" clId="Web-{62A6C527-037D-4CAF-BBAF-5814363F9D14}" dt="2019-01-29T22:00:39.084" v="2384" actId="20577"/>
          <ac:spMkLst>
            <pc:docMk/>
            <pc:sldMk cId="1826580361" sldId="259"/>
            <ac:spMk id="2" creationId="{00000000-0000-0000-0000-000000000000}"/>
          </ac:spMkLst>
        </pc:spChg>
        <pc:spChg chg="mod">
          <ac:chgData name="Николай Матюхин" userId="66ea7225e5a2807c" providerId="Windows Live" clId="Web-{62A6C527-037D-4CAF-BBAF-5814363F9D14}" dt="2019-01-29T22:00:47.615" v="2387" actId="20577"/>
          <ac:spMkLst>
            <pc:docMk/>
            <pc:sldMk cId="1826580361" sldId="259"/>
            <ac:spMk id="3" creationId="{00000000-0000-0000-0000-000000000000}"/>
          </ac:spMkLst>
        </pc:spChg>
      </pc:sldChg>
      <pc:sldChg chg="modSp">
        <pc:chgData name="Николай Матюхин" userId="66ea7225e5a2807c" providerId="Windows Live" clId="Web-{62A6C527-037D-4CAF-BBAF-5814363F9D14}" dt="2019-01-29T21:17:14.546" v="1019" actId="20577"/>
        <pc:sldMkLst>
          <pc:docMk/>
          <pc:sldMk cId="3006679570" sldId="263"/>
        </pc:sldMkLst>
        <pc:spChg chg="mod">
          <ac:chgData name="Николай Матюхин" userId="66ea7225e5a2807c" providerId="Windows Live" clId="Web-{62A6C527-037D-4CAF-BBAF-5814363F9D14}" dt="2019-01-29T21:17:14.546" v="1019" actId="20577"/>
          <ac:spMkLst>
            <pc:docMk/>
            <pc:sldMk cId="3006679570" sldId="263"/>
            <ac:spMk id="3" creationId="{00000000-0000-0000-0000-000000000000}"/>
          </ac:spMkLst>
        </pc:spChg>
      </pc:sldChg>
      <pc:sldChg chg="addSp delSp modSp">
        <pc:chgData name="Николай Матюхин" userId="66ea7225e5a2807c" providerId="Windows Live" clId="Web-{62A6C527-037D-4CAF-BBAF-5814363F9D14}" dt="2019-01-29T21:55:26.394" v="2340" actId="1076"/>
        <pc:sldMkLst>
          <pc:docMk/>
          <pc:sldMk cId="3699434012" sldId="274"/>
        </pc:sldMkLst>
        <pc:spChg chg="del mod">
          <ac:chgData name="Николай Матюхин" userId="66ea7225e5a2807c" providerId="Windows Live" clId="Web-{62A6C527-037D-4CAF-BBAF-5814363F9D14}" dt="2019-01-29T19:28:54.966" v="404"/>
          <ac:spMkLst>
            <pc:docMk/>
            <pc:sldMk cId="3699434012" sldId="274"/>
            <ac:spMk id="2" creationId="{F75B759B-A258-4B48-8F12-0B8DD7F7CD71}"/>
          </ac:spMkLst>
        </pc:spChg>
        <pc:spChg chg="mod">
          <ac:chgData name="Николай Матюхин" userId="66ea7225e5a2807c" providerId="Windows Live" clId="Web-{62A6C527-037D-4CAF-BBAF-5814363F9D14}" dt="2019-01-29T19:29:13.826" v="407" actId="20577"/>
          <ac:spMkLst>
            <pc:docMk/>
            <pc:sldMk cId="3699434012" sldId="274"/>
            <ac:spMk id="3" creationId="{7234BC70-E0D6-4268-9F44-9329673ED473}"/>
          </ac:spMkLst>
        </pc:spChg>
        <pc:graphicFrameChg chg="add mod">
          <ac:chgData name="Николай Матюхин" userId="66ea7225e5a2807c" providerId="Windows Live" clId="Web-{62A6C527-037D-4CAF-BBAF-5814363F9D14}" dt="2019-01-29T21:55:26.394" v="2340" actId="1076"/>
          <ac:graphicFrameMkLst>
            <pc:docMk/>
            <pc:sldMk cId="3699434012" sldId="274"/>
            <ac:graphicFrameMk id="5" creationId="{834D752B-6F63-4F3C-8CEB-8247BE970FC7}"/>
          </ac:graphicFrameMkLst>
        </pc:graphicFrameChg>
      </pc:sldChg>
      <pc:sldChg chg="addSp delSp modSp new">
        <pc:chgData name="Николай Матюхин" userId="66ea7225e5a2807c" providerId="Windows Live" clId="Web-{62A6C527-037D-4CAF-BBAF-5814363F9D14}" dt="2019-01-29T20:09:38.662" v="658" actId="20577"/>
        <pc:sldMkLst>
          <pc:docMk/>
          <pc:sldMk cId="3644784905" sldId="275"/>
        </pc:sldMkLst>
        <pc:spChg chg="del mod">
          <ac:chgData name="Николай Матюхин" userId="66ea7225e5a2807c" providerId="Windows Live" clId="Web-{62A6C527-037D-4CAF-BBAF-5814363F9D14}" dt="2019-01-29T19:32:26.546" v="482"/>
          <ac:spMkLst>
            <pc:docMk/>
            <pc:sldMk cId="3644784905" sldId="275"/>
            <ac:spMk id="2" creationId="{8C71CCA5-BD9D-488D-98F9-83FE965A7C5E}"/>
          </ac:spMkLst>
        </pc:spChg>
        <pc:spChg chg="mod">
          <ac:chgData name="Николай Матюхин" userId="66ea7225e5a2807c" providerId="Windows Live" clId="Web-{62A6C527-037D-4CAF-BBAF-5814363F9D14}" dt="2019-01-29T20:09:38.662" v="658" actId="20577"/>
          <ac:spMkLst>
            <pc:docMk/>
            <pc:sldMk cId="3644784905" sldId="275"/>
            <ac:spMk id="3" creationId="{92447C5E-C66E-4938-A7E4-2C9F1EBDD168}"/>
          </ac:spMkLst>
        </pc:spChg>
        <pc:picChg chg="add mod ord">
          <ac:chgData name="Николай Матюхин" userId="66ea7225e5a2807c" providerId="Windows Live" clId="Web-{62A6C527-037D-4CAF-BBAF-5814363F9D14}" dt="2019-01-29T19:32:42.718" v="485" actId="1076"/>
          <ac:picMkLst>
            <pc:docMk/>
            <pc:sldMk cId="3644784905" sldId="275"/>
            <ac:picMk id="4" creationId="{7EF93A24-D45C-44BE-9ED2-5447E84946CF}"/>
          </ac:picMkLst>
        </pc:picChg>
      </pc:sldChg>
      <pc:sldChg chg="addSp delSp modSp new">
        <pc:chgData name="Николай Матюхин" userId="66ea7225e5a2807c" providerId="Windows Live" clId="Web-{62A6C527-037D-4CAF-BBAF-5814363F9D14}" dt="2019-01-29T20:00:54.813" v="614" actId="20577"/>
        <pc:sldMkLst>
          <pc:docMk/>
          <pc:sldMk cId="3748717127" sldId="276"/>
        </pc:sldMkLst>
        <pc:spChg chg="del">
          <ac:chgData name="Николай Матюхин" userId="66ea7225e5a2807c" providerId="Windows Live" clId="Web-{62A6C527-037D-4CAF-BBAF-5814363F9D14}" dt="2019-01-29T19:48:24.477" v="610"/>
          <ac:spMkLst>
            <pc:docMk/>
            <pc:sldMk cId="3748717127" sldId="276"/>
            <ac:spMk id="2" creationId="{C28E817F-83B1-4F9F-8A5C-6D5920692A64}"/>
          </ac:spMkLst>
        </pc:spChg>
        <pc:spChg chg="mod">
          <ac:chgData name="Николай Матюхин" userId="66ea7225e5a2807c" providerId="Windows Live" clId="Web-{62A6C527-037D-4CAF-BBAF-5814363F9D14}" dt="2019-01-29T20:00:54.813" v="614" actId="20577"/>
          <ac:spMkLst>
            <pc:docMk/>
            <pc:sldMk cId="3748717127" sldId="276"/>
            <ac:spMk id="3" creationId="{C7B76391-937F-4090-9C82-4D4D501733E2}"/>
          </ac:spMkLst>
        </pc:spChg>
        <pc:picChg chg="add mod ord">
          <ac:chgData name="Николай Матюхин" userId="66ea7225e5a2807c" providerId="Windows Live" clId="Web-{62A6C527-037D-4CAF-BBAF-5814363F9D14}" dt="2019-01-29T19:48:26.946" v="611" actId="14100"/>
          <ac:picMkLst>
            <pc:docMk/>
            <pc:sldMk cId="3748717127" sldId="276"/>
            <ac:picMk id="4" creationId="{8213E6DB-7471-4E9E-AF51-DD2F412C76F1}"/>
          </ac:picMkLst>
        </pc:picChg>
      </pc:sldChg>
      <pc:sldChg chg="addSp delSp modSp new">
        <pc:chgData name="Николай Матюхин" userId="66ea7225e5a2807c" providerId="Windows Live" clId="Web-{62A6C527-037D-4CAF-BBAF-5814363F9D14}" dt="2019-01-29T22:01:29.835" v="2390" actId="14100"/>
        <pc:sldMkLst>
          <pc:docMk/>
          <pc:sldMk cId="2613475744" sldId="277"/>
        </pc:sldMkLst>
        <pc:spChg chg="add del mod">
          <ac:chgData name="Николай Матюхин" userId="66ea7225e5a2807c" providerId="Windows Live" clId="Web-{62A6C527-037D-4CAF-BBAF-5814363F9D14}" dt="2019-01-29T20:32:09.975" v="665"/>
          <ac:spMkLst>
            <pc:docMk/>
            <pc:sldMk cId="2613475744" sldId="277"/>
            <ac:spMk id="2" creationId="{A3DF653B-575D-402B-A41D-1364851843BA}"/>
          </ac:spMkLst>
        </pc:spChg>
        <pc:spChg chg="mod">
          <ac:chgData name="Николай Матюхин" userId="66ea7225e5a2807c" providerId="Windows Live" clId="Web-{62A6C527-037D-4CAF-BBAF-5814363F9D14}" dt="2019-01-29T20:52:15.708" v="828" actId="20577"/>
          <ac:spMkLst>
            <pc:docMk/>
            <pc:sldMk cId="2613475744" sldId="277"/>
            <ac:spMk id="3" creationId="{6D6FEE18-71F3-4909-9ABE-254791080934}"/>
          </ac:spMkLst>
        </pc:spChg>
        <pc:spChg chg="add mod">
          <ac:chgData name="Николай Матюхин" userId="66ea7225e5a2807c" providerId="Windows Live" clId="Web-{62A6C527-037D-4CAF-BBAF-5814363F9D14}" dt="2019-01-29T22:01:29.835" v="2390" actId="14100"/>
          <ac:spMkLst>
            <pc:docMk/>
            <pc:sldMk cId="2613475744" sldId="277"/>
            <ac:spMk id="8" creationId="{DB8954B8-7468-4418-99F1-6558C8BA392E}"/>
          </ac:spMkLst>
        </pc:spChg>
        <pc:picChg chg="add del mod ord">
          <ac:chgData name="Николай Матюхин" userId="66ea7225e5a2807c" providerId="Windows Live" clId="Web-{62A6C527-037D-4CAF-BBAF-5814363F9D14}" dt="2019-01-29T20:31:50.975" v="664"/>
          <ac:picMkLst>
            <pc:docMk/>
            <pc:sldMk cId="2613475744" sldId="277"/>
            <ac:picMk id="4" creationId="{FE21479D-612F-433D-B53E-83CA18A57FE3}"/>
          </ac:picMkLst>
        </pc:picChg>
        <pc:picChg chg="add mod ord">
          <ac:chgData name="Николай Матюхин" userId="66ea7225e5a2807c" providerId="Windows Live" clId="Web-{62A6C527-037D-4CAF-BBAF-5814363F9D14}" dt="2019-01-29T20:32:47.866" v="673" actId="1076"/>
          <ac:picMkLst>
            <pc:docMk/>
            <pc:sldMk cId="2613475744" sldId="277"/>
            <ac:picMk id="6" creationId="{5F2FA090-84AB-41E3-BDCA-792C25598BC1}"/>
          </ac:picMkLst>
        </pc:picChg>
      </pc:sldChg>
      <pc:sldChg chg="addSp delSp modSp new">
        <pc:chgData name="Николай Матюхин" userId="66ea7225e5a2807c" providerId="Windows Live" clId="Web-{62A6C527-037D-4CAF-BBAF-5814363F9D14}" dt="2019-01-29T20:52:54.146" v="865" actId="1076"/>
        <pc:sldMkLst>
          <pc:docMk/>
          <pc:sldMk cId="163693969" sldId="278"/>
        </pc:sldMkLst>
        <pc:spChg chg="del">
          <ac:chgData name="Николай Матюхин" userId="66ea7225e5a2807c" providerId="Windows Live" clId="Web-{62A6C527-037D-4CAF-BBAF-5814363F9D14}" dt="2019-01-29T20:52:42.974" v="862"/>
          <ac:spMkLst>
            <pc:docMk/>
            <pc:sldMk cId="163693969" sldId="278"/>
            <ac:spMk id="2" creationId="{504F6D07-0BC6-4720-8253-CAC7D5F336CD}"/>
          </ac:spMkLst>
        </pc:spChg>
        <pc:spChg chg="mod">
          <ac:chgData name="Николай Матюхин" userId="66ea7225e5a2807c" providerId="Windows Live" clId="Web-{62A6C527-037D-4CAF-BBAF-5814363F9D14}" dt="2019-01-29T20:52:25.474" v="859" actId="20577"/>
          <ac:spMkLst>
            <pc:docMk/>
            <pc:sldMk cId="163693969" sldId="278"/>
            <ac:spMk id="3" creationId="{06293300-C792-4EDB-BBB0-147D5C3BC30A}"/>
          </ac:spMkLst>
        </pc:spChg>
        <pc:picChg chg="add mod ord">
          <ac:chgData name="Николай Матюхин" userId="66ea7225e5a2807c" providerId="Windows Live" clId="Web-{62A6C527-037D-4CAF-BBAF-5814363F9D14}" dt="2019-01-29T20:52:54.146" v="865" actId="1076"/>
          <ac:picMkLst>
            <pc:docMk/>
            <pc:sldMk cId="163693969" sldId="278"/>
            <ac:picMk id="4" creationId="{36222603-67BB-4F77-BEF5-E78E6B449B67}"/>
          </ac:picMkLst>
        </pc:picChg>
      </pc:sldChg>
      <pc:sldChg chg="addSp delSp modSp new">
        <pc:chgData name="Николай Матюхин" userId="66ea7225e5a2807c" providerId="Windows Live" clId="Web-{62A6C527-037D-4CAF-BBAF-5814363F9D14}" dt="2019-01-29T20:53:59.194" v="908"/>
        <pc:sldMkLst>
          <pc:docMk/>
          <pc:sldMk cId="2783077931" sldId="279"/>
        </pc:sldMkLst>
        <pc:spChg chg="del">
          <ac:chgData name="Николай Матюхин" userId="66ea7225e5a2807c" providerId="Windows Live" clId="Web-{62A6C527-037D-4CAF-BBAF-5814363F9D14}" dt="2019-01-29T20:53:59.194" v="908"/>
          <ac:spMkLst>
            <pc:docMk/>
            <pc:sldMk cId="2783077931" sldId="279"/>
            <ac:spMk id="2" creationId="{0AC6D3A8-272D-4265-8B71-802F18C5F3B8}"/>
          </ac:spMkLst>
        </pc:spChg>
        <pc:spChg chg="mod">
          <ac:chgData name="Николай Матюхин" userId="66ea7225e5a2807c" providerId="Windows Live" clId="Web-{62A6C527-037D-4CAF-BBAF-5814363F9D14}" dt="2019-01-29T20:53:53.850" v="906" actId="20577"/>
          <ac:spMkLst>
            <pc:docMk/>
            <pc:sldMk cId="2783077931" sldId="279"/>
            <ac:spMk id="3" creationId="{A7D888AC-CFA6-43F5-BCFD-390A3A00642A}"/>
          </ac:spMkLst>
        </pc:spChg>
        <pc:picChg chg="add mod ord">
          <ac:chgData name="Николай Матюхин" userId="66ea7225e5a2807c" providerId="Windows Live" clId="Web-{62A6C527-037D-4CAF-BBAF-5814363F9D14}" dt="2019-01-29T20:53:59.194" v="908"/>
          <ac:picMkLst>
            <pc:docMk/>
            <pc:sldMk cId="2783077931" sldId="279"/>
            <ac:picMk id="4" creationId="{0102FB95-8EF6-40CE-BCE5-85A95258530C}"/>
          </ac:picMkLst>
        </pc:picChg>
      </pc:sldChg>
      <pc:sldChg chg="modSp new">
        <pc:chgData name="Николай Матюхин" userId="66ea7225e5a2807c" providerId="Windows Live" clId="Web-{62A6C527-037D-4CAF-BBAF-5814363F9D14}" dt="2019-01-29T21:36:06.524" v="2245" actId="20577"/>
        <pc:sldMkLst>
          <pc:docMk/>
          <pc:sldMk cId="4075172136" sldId="280"/>
        </pc:sldMkLst>
        <pc:spChg chg="mod">
          <ac:chgData name="Николай Матюхин" userId="66ea7225e5a2807c" providerId="Windows Live" clId="Web-{62A6C527-037D-4CAF-BBAF-5814363F9D14}" dt="2019-01-29T21:36:06.524" v="2245" actId="20577"/>
          <ac:spMkLst>
            <pc:docMk/>
            <pc:sldMk cId="4075172136" sldId="280"/>
            <ac:spMk id="2" creationId="{FA4DE146-B754-47C9-ABC0-70FF5050894A}"/>
          </ac:spMkLst>
        </pc:spChg>
        <pc:spChg chg="mod">
          <ac:chgData name="Николай Матюхин" userId="66ea7225e5a2807c" providerId="Windows Live" clId="Web-{62A6C527-037D-4CAF-BBAF-5814363F9D14}" dt="2019-01-29T21:29:49.177" v="1043" actId="20577"/>
          <ac:spMkLst>
            <pc:docMk/>
            <pc:sldMk cId="4075172136" sldId="280"/>
            <ac:spMk id="3" creationId="{22B0D6AF-6ACC-4554-A560-7D36B07AE476}"/>
          </ac:spMkLst>
        </pc:spChg>
      </pc:sldChg>
    </pc:docChg>
  </pc:docChgLst>
  <pc:docChgLst>
    <pc:chgData name="Николай Матюхин" userId="66ea7225e5a2807c" providerId="Windows Live" clId="Web-{54465722-6855-4924-82B5-2A6CB127B03C}"/>
    <pc:docChg chg="addSld modSld">
      <pc:chgData name="Николай Матюхин" userId="66ea7225e5a2807c" providerId="Windows Live" clId="Web-{54465722-6855-4924-82B5-2A6CB127B03C}" dt="2019-01-29T19:26:16.643" v="606" actId="20577"/>
      <pc:docMkLst>
        <pc:docMk/>
      </pc:docMkLst>
      <pc:sldChg chg="modSp">
        <pc:chgData name="Николай Матюхин" userId="66ea7225e5a2807c" providerId="Windows Live" clId="Web-{54465722-6855-4924-82B5-2A6CB127B03C}" dt="2019-01-29T18:54:11.171" v="4" actId="20577"/>
        <pc:sldMkLst>
          <pc:docMk/>
          <pc:sldMk cId="1803025776" sldId="260"/>
        </pc:sldMkLst>
        <pc:spChg chg="mod">
          <ac:chgData name="Николай Матюхин" userId="66ea7225e5a2807c" providerId="Windows Live" clId="Web-{54465722-6855-4924-82B5-2A6CB127B03C}" dt="2019-01-29T18:54:11.171" v="4" actId="20577"/>
          <ac:spMkLst>
            <pc:docMk/>
            <pc:sldMk cId="1803025776" sldId="260"/>
            <ac:spMk id="2" creationId="{00000000-0000-0000-0000-000000000000}"/>
          </ac:spMkLst>
        </pc:spChg>
      </pc:sldChg>
      <pc:sldChg chg="modSp">
        <pc:chgData name="Николай Матюхин" userId="66ea7225e5a2807c" providerId="Windows Live" clId="Web-{54465722-6855-4924-82B5-2A6CB127B03C}" dt="2019-01-29T18:56:57.813" v="18" actId="1076"/>
        <pc:sldMkLst>
          <pc:docMk/>
          <pc:sldMk cId="2698740287" sldId="267"/>
        </pc:sldMkLst>
        <pc:picChg chg="mod">
          <ac:chgData name="Николай Матюхин" userId="66ea7225e5a2807c" providerId="Windows Live" clId="Web-{54465722-6855-4924-82B5-2A6CB127B03C}" dt="2019-01-29T18:56:57.813" v="18" actId="1076"/>
          <ac:picMkLst>
            <pc:docMk/>
            <pc:sldMk cId="2698740287" sldId="267"/>
            <ac:picMk id="4" creationId="{00000000-0000-0000-0000-000000000000}"/>
          </ac:picMkLst>
        </pc:picChg>
      </pc:sldChg>
      <pc:sldChg chg="addSp delSp modSp new">
        <pc:chgData name="Николай Матюхин" userId="66ea7225e5a2807c" providerId="Windows Live" clId="Web-{54465722-6855-4924-82B5-2A6CB127B03C}" dt="2019-01-29T18:59:17.860" v="83" actId="20577"/>
        <pc:sldMkLst>
          <pc:docMk/>
          <pc:sldMk cId="1601120703" sldId="273"/>
        </pc:sldMkLst>
        <pc:spChg chg="add del mod">
          <ac:chgData name="Николай Матюхин" userId="66ea7225e5a2807c" providerId="Windows Live" clId="Web-{54465722-6855-4924-82B5-2A6CB127B03C}" dt="2019-01-29T18:56:11.890" v="14"/>
          <ac:spMkLst>
            <pc:docMk/>
            <pc:sldMk cId="1601120703" sldId="273"/>
            <ac:spMk id="2" creationId="{87704060-224A-4A59-9119-CE41D53E4AB3}"/>
          </ac:spMkLst>
        </pc:spChg>
        <pc:spChg chg="mod">
          <ac:chgData name="Николай Матюхин" userId="66ea7225e5a2807c" providerId="Windows Live" clId="Web-{54465722-6855-4924-82B5-2A6CB127B03C}" dt="2019-01-29T18:59:17.860" v="83" actId="20577"/>
          <ac:spMkLst>
            <pc:docMk/>
            <pc:sldMk cId="1601120703" sldId="273"/>
            <ac:spMk id="3" creationId="{C1BAF13A-0034-42E0-BED3-722E89564B99}"/>
          </ac:spMkLst>
        </pc:spChg>
        <pc:graphicFrameChg chg="add del mod ord modGraphic">
          <ac:chgData name="Николай Матюхин" userId="66ea7225e5a2807c" providerId="Windows Live" clId="Web-{54465722-6855-4924-82B5-2A6CB127B03C}" dt="2019-01-29T18:55:08.030" v="13"/>
          <ac:graphicFrameMkLst>
            <pc:docMk/>
            <pc:sldMk cId="1601120703" sldId="273"/>
            <ac:graphicFrameMk id="4" creationId="{C35AB6A2-72F5-446D-8387-605139CC9F5D}"/>
          </ac:graphicFrameMkLst>
        </pc:graphicFrameChg>
        <pc:picChg chg="add mod ord">
          <ac:chgData name="Николай Матюхин" userId="66ea7225e5a2807c" providerId="Windows Live" clId="Web-{54465722-6855-4924-82B5-2A6CB127B03C}" dt="2019-01-29T18:56:23.859" v="16" actId="1076"/>
          <ac:picMkLst>
            <pc:docMk/>
            <pc:sldMk cId="1601120703" sldId="273"/>
            <ac:picMk id="12" creationId="{458E193D-8436-4A25-AFC0-07F859A97A92}"/>
          </ac:picMkLst>
        </pc:picChg>
      </pc:sldChg>
      <pc:sldChg chg="addSp delSp modSp new">
        <pc:chgData name="Николай Матюхин" userId="66ea7225e5a2807c" providerId="Windows Live" clId="Web-{54465722-6855-4924-82B5-2A6CB127B03C}" dt="2019-01-29T19:26:16.643" v="606" actId="20577"/>
        <pc:sldMkLst>
          <pc:docMk/>
          <pc:sldMk cId="3699434012" sldId="274"/>
        </pc:sldMkLst>
        <pc:spChg chg="add del mod">
          <ac:chgData name="Николай Матюхин" userId="66ea7225e5a2807c" providerId="Windows Live" clId="Web-{54465722-6855-4924-82B5-2A6CB127B03C}" dt="2019-01-29T19:26:16.643" v="606" actId="20577"/>
          <ac:spMkLst>
            <pc:docMk/>
            <pc:sldMk cId="3699434012" sldId="274"/>
            <ac:spMk id="2" creationId="{F75B759B-A258-4B48-8F12-0B8DD7F7CD71}"/>
          </ac:spMkLst>
        </pc:spChg>
        <pc:spChg chg="mod">
          <ac:chgData name="Николай Матюхин" userId="66ea7225e5a2807c" providerId="Windows Live" clId="Web-{54465722-6855-4924-82B5-2A6CB127B03C}" dt="2019-01-29T19:23:31.361" v="96" actId="20577"/>
          <ac:spMkLst>
            <pc:docMk/>
            <pc:sldMk cId="3699434012" sldId="274"/>
            <ac:spMk id="3" creationId="{7234BC70-E0D6-4268-9F44-9329673ED473}"/>
          </ac:spMkLst>
        </pc:spChg>
        <pc:graphicFrameChg chg="add del">
          <ac:chgData name="Николай Матюхин" userId="66ea7225e5a2807c" providerId="Windows Live" clId="Web-{54465722-6855-4924-82B5-2A6CB127B03C}" dt="2019-01-29T19:26:14.424" v="353"/>
          <ac:graphicFrameMkLst>
            <pc:docMk/>
            <pc:sldMk cId="3699434012" sldId="274"/>
            <ac:graphicFrameMk id="7" creationId="{B40854BB-1E0C-44C0-BE14-F9EDB72F453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A0DF2-CC65-45DA-9C74-5D7BE78C254A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42676C0-3736-4A08-8452-A77EDB3D4C60}">
      <dgm:prSet/>
      <dgm:spPr/>
      <dgm:t>
        <a:bodyPr/>
        <a:lstStyle/>
        <a:p>
          <a:r>
            <a:rPr lang="ru-RU" b="1">
              <a:latin typeface="Arial"/>
              <a:cs typeface="Arial"/>
            </a:rPr>
            <a:t>Распознавание происходит в несколько этапов</a:t>
          </a:r>
          <a:endParaRPr lang="ru-RU" sz="3000" b="1">
            <a:solidFill>
              <a:srgbClr val="010000"/>
            </a:solidFill>
            <a:latin typeface="Arial"/>
            <a:cs typeface="Arial"/>
          </a:endParaRPr>
        </a:p>
      </dgm:t>
    </dgm:pt>
    <dgm:pt modelId="{4692E8DC-3179-44E0-98AC-36198C965C32}" type="parTrans" cxnId="{08772EC5-FE9B-46EF-8D47-C6BAC06A4A46}">
      <dgm:prSet/>
      <dgm:spPr/>
      <dgm:t>
        <a:bodyPr/>
        <a:lstStyle/>
        <a:p>
          <a:endParaRPr lang="ru-RU"/>
        </a:p>
      </dgm:t>
    </dgm:pt>
    <dgm:pt modelId="{88DFEBE3-2E08-427E-AECC-F8A67FB49CFB}" type="sibTrans" cxnId="{08772EC5-FE9B-46EF-8D47-C6BAC06A4A46}">
      <dgm:prSet/>
      <dgm:spPr/>
      <dgm:t>
        <a:bodyPr/>
        <a:lstStyle/>
        <a:p>
          <a:endParaRPr lang="ru-RU"/>
        </a:p>
      </dgm:t>
    </dgm:pt>
    <dgm:pt modelId="{11D79105-919B-47E7-B666-CADD944DE71B}">
      <dgm:prSet/>
      <dgm:spPr/>
      <dgm:t>
        <a:bodyPr/>
        <a:lstStyle/>
        <a:p>
          <a:r>
            <a:rPr lang="ru-RU" b="1">
              <a:latin typeface="Arial"/>
              <a:cs typeface="Arial"/>
            </a:rPr>
            <a:t>1)Распознавание </a:t>
          </a:r>
          <a:r>
            <a:rPr lang="ru-RU" b="1" err="1">
              <a:latin typeface="Arial"/>
              <a:cs typeface="Arial"/>
            </a:rPr>
            <a:t>ацинусов</a:t>
          </a:r>
          <a:endParaRPr lang="ru-RU" b="1">
            <a:latin typeface="Arial"/>
            <a:cs typeface="Arial"/>
          </a:endParaRPr>
        </a:p>
      </dgm:t>
    </dgm:pt>
    <dgm:pt modelId="{07C085CB-DBBF-4197-849D-0A80306BFE9E}" type="parTrans" cxnId="{16D68F7B-F1B9-46C3-B4FE-114833B3D743}">
      <dgm:prSet/>
      <dgm:spPr/>
      <dgm:t>
        <a:bodyPr/>
        <a:lstStyle/>
        <a:p>
          <a:endParaRPr lang="ru-RU"/>
        </a:p>
      </dgm:t>
    </dgm:pt>
    <dgm:pt modelId="{BE7C9D39-E5A5-4E41-8017-F377CA149A4E}" type="sibTrans" cxnId="{16D68F7B-F1B9-46C3-B4FE-114833B3D743}">
      <dgm:prSet/>
      <dgm:spPr/>
      <dgm:t>
        <a:bodyPr/>
        <a:lstStyle/>
        <a:p>
          <a:endParaRPr lang="ru-RU"/>
        </a:p>
      </dgm:t>
    </dgm:pt>
    <dgm:pt modelId="{48B04BBD-833E-4529-AC42-84CB96DE0691}">
      <dgm:prSet/>
      <dgm:spPr/>
      <dgm:t>
        <a:bodyPr/>
        <a:lstStyle/>
        <a:p>
          <a:r>
            <a:rPr lang="ru-RU" b="1">
              <a:latin typeface="Arial"/>
              <a:cs typeface="Arial"/>
            </a:rPr>
            <a:t>2)Расчёт площади </a:t>
          </a:r>
          <a:r>
            <a:rPr lang="ru-RU" b="1" err="1">
              <a:latin typeface="Arial"/>
              <a:cs typeface="Arial"/>
            </a:rPr>
            <a:t>ацинусов</a:t>
          </a:r>
          <a:r>
            <a:rPr lang="ru-RU" b="1">
              <a:latin typeface="Arial"/>
              <a:cs typeface="Arial"/>
            </a:rPr>
            <a:t> в соответствии с типом</a:t>
          </a:r>
        </a:p>
      </dgm:t>
    </dgm:pt>
    <dgm:pt modelId="{126720A5-4C2A-45BA-A198-CB756F05D2B5}" type="parTrans" cxnId="{9D78980D-C049-407F-8C01-04245DE51242}">
      <dgm:prSet/>
      <dgm:spPr/>
      <dgm:t>
        <a:bodyPr/>
        <a:lstStyle/>
        <a:p>
          <a:endParaRPr lang="ru-RU"/>
        </a:p>
      </dgm:t>
    </dgm:pt>
    <dgm:pt modelId="{4B7FE327-D736-4CF4-8F0D-CC93F815D43A}" type="sibTrans" cxnId="{9D78980D-C049-407F-8C01-04245DE51242}">
      <dgm:prSet/>
      <dgm:spPr/>
      <dgm:t>
        <a:bodyPr/>
        <a:lstStyle/>
        <a:p>
          <a:endParaRPr lang="ru-RU"/>
        </a:p>
      </dgm:t>
    </dgm:pt>
    <dgm:pt modelId="{3A9DF622-4EB1-4EB1-AD0D-D7025DF93273}">
      <dgm:prSet/>
      <dgm:spPr/>
      <dgm:t>
        <a:bodyPr/>
        <a:lstStyle/>
        <a:p>
          <a:r>
            <a:rPr lang="ru-RU" b="1">
              <a:latin typeface="Arial"/>
              <a:cs typeface="Arial"/>
            </a:rPr>
            <a:t>3)Распознавание гистограммы</a:t>
          </a:r>
        </a:p>
      </dgm:t>
    </dgm:pt>
    <dgm:pt modelId="{FD8B2013-E838-4773-A76B-C3E749DC0E06}" type="parTrans" cxnId="{5017C2B2-A0D4-40B3-B18E-9A7EA416F62C}">
      <dgm:prSet/>
      <dgm:spPr/>
      <dgm:t>
        <a:bodyPr/>
        <a:lstStyle/>
        <a:p>
          <a:endParaRPr lang="ru-RU"/>
        </a:p>
      </dgm:t>
    </dgm:pt>
    <dgm:pt modelId="{23DFEA07-F2F2-4785-B1FA-27EEE17BC72D}" type="sibTrans" cxnId="{5017C2B2-A0D4-40B3-B18E-9A7EA416F62C}">
      <dgm:prSet/>
      <dgm:spPr/>
      <dgm:t>
        <a:bodyPr/>
        <a:lstStyle/>
        <a:p>
          <a:endParaRPr lang="ru-RU"/>
        </a:p>
      </dgm:t>
    </dgm:pt>
    <dgm:pt modelId="{BDD4F229-1FCE-4601-9C0D-FF8069AACBBF}">
      <dgm:prSet/>
      <dgm:spPr/>
      <dgm:t>
        <a:bodyPr/>
        <a:lstStyle/>
        <a:p>
          <a:r>
            <a:rPr lang="ru-RU" b="1">
              <a:latin typeface="Arial"/>
              <a:cs typeface="Arial"/>
            </a:rPr>
            <a:t>4)Получение итогового результата исходя из результатов пунктов 2 и 3</a:t>
          </a:r>
        </a:p>
      </dgm:t>
    </dgm:pt>
    <dgm:pt modelId="{4C165F94-DA0B-47DD-A357-A2F92E9941A5}" type="parTrans" cxnId="{C226C874-885A-44A5-B218-81BBCEEEA32F}">
      <dgm:prSet/>
      <dgm:spPr/>
      <dgm:t>
        <a:bodyPr/>
        <a:lstStyle/>
        <a:p>
          <a:endParaRPr lang="ru-RU"/>
        </a:p>
      </dgm:t>
    </dgm:pt>
    <dgm:pt modelId="{AA6065B0-C5E5-4D5B-8A3E-883514D029DE}" type="sibTrans" cxnId="{C226C874-885A-44A5-B218-81BBCEEEA32F}">
      <dgm:prSet/>
      <dgm:spPr/>
      <dgm:t>
        <a:bodyPr/>
        <a:lstStyle/>
        <a:p>
          <a:endParaRPr lang="ru-RU"/>
        </a:p>
      </dgm:t>
    </dgm:pt>
    <dgm:pt modelId="{CC3D98B8-8BB4-44BC-911E-848C96680CD5}" type="pres">
      <dgm:prSet presAssocID="{B94A0DF2-CC65-45DA-9C74-5D7BE78C254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C848A0F-A0A0-4BF4-A99F-E2BF7C6A1E76}" type="pres">
      <dgm:prSet presAssocID="{BDD4F229-1FCE-4601-9C0D-FF8069AACBBF}" presName="Accent5" presStyleCnt="0"/>
      <dgm:spPr/>
    </dgm:pt>
    <dgm:pt modelId="{11C8CF73-6C65-4B39-B83C-9C3BF7679A0E}" type="pres">
      <dgm:prSet presAssocID="{BDD4F229-1FCE-4601-9C0D-FF8069AACBBF}" presName="Accent" presStyleLbl="node1" presStyleIdx="0" presStyleCnt="10"/>
      <dgm:spPr/>
    </dgm:pt>
    <dgm:pt modelId="{EE726BC0-41BA-414D-A98E-E4882867E14B}" type="pres">
      <dgm:prSet presAssocID="{BDD4F229-1FCE-4601-9C0D-FF8069AACBBF}" presName="ParentBackground5" presStyleCnt="0"/>
      <dgm:spPr/>
    </dgm:pt>
    <dgm:pt modelId="{8AD622BF-534D-438B-ABBC-C1B31C9B6A49}" type="pres">
      <dgm:prSet presAssocID="{BDD4F229-1FCE-4601-9C0D-FF8069AACBBF}" presName="ParentBackground" presStyleLbl="node1" presStyleIdx="1" presStyleCnt="10"/>
      <dgm:spPr/>
    </dgm:pt>
    <dgm:pt modelId="{BA94167E-6C1B-43EF-B2D8-D2269F66BD3C}" type="pres">
      <dgm:prSet presAssocID="{BDD4F229-1FCE-4601-9C0D-FF8069AACBBF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5629165-F0B4-47ED-ABEC-37AD04E2D750}" type="pres">
      <dgm:prSet presAssocID="{3A9DF622-4EB1-4EB1-AD0D-D7025DF93273}" presName="Accent4" presStyleCnt="0"/>
      <dgm:spPr/>
    </dgm:pt>
    <dgm:pt modelId="{A33EC78F-C72D-4984-A1F0-58E437A3DD82}" type="pres">
      <dgm:prSet presAssocID="{3A9DF622-4EB1-4EB1-AD0D-D7025DF93273}" presName="Accent" presStyleLbl="node1" presStyleIdx="2" presStyleCnt="10"/>
      <dgm:spPr/>
    </dgm:pt>
    <dgm:pt modelId="{D4E44CAD-2862-4377-A3BF-3FD35CBCD28A}" type="pres">
      <dgm:prSet presAssocID="{3A9DF622-4EB1-4EB1-AD0D-D7025DF93273}" presName="ParentBackground4" presStyleCnt="0"/>
      <dgm:spPr/>
    </dgm:pt>
    <dgm:pt modelId="{B5621FA7-0AD0-4DD0-B5FF-AC7C3469A5CB}" type="pres">
      <dgm:prSet presAssocID="{3A9DF622-4EB1-4EB1-AD0D-D7025DF93273}" presName="ParentBackground" presStyleLbl="node1" presStyleIdx="3" presStyleCnt="10"/>
      <dgm:spPr/>
    </dgm:pt>
    <dgm:pt modelId="{BBD39E13-6E4B-4E34-8692-1EA559211643}" type="pres">
      <dgm:prSet presAssocID="{3A9DF622-4EB1-4EB1-AD0D-D7025DF93273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D656FCC-ED9C-448E-A2A1-95B23676AD6B}" type="pres">
      <dgm:prSet presAssocID="{48B04BBD-833E-4529-AC42-84CB96DE0691}" presName="Accent3" presStyleCnt="0"/>
      <dgm:spPr/>
    </dgm:pt>
    <dgm:pt modelId="{FA9F64F1-3F80-4D6A-8165-A629D11D2AC6}" type="pres">
      <dgm:prSet presAssocID="{48B04BBD-833E-4529-AC42-84CB96DE0691}" presName="Accent" presStyleLbl="node1" presStyleIdx="4" presStyleCnt="10"/>
      <dgm:spPr/>
    </dgm:pt>
    <dgm:pt modelId="{A4D3811B-C29B-47C3-AB1E-FFED38BFC048}" type="pres">
      <dgm:prSet presAssocID="{48B04BBD-833E-4529-AC42-84CB96DE0691}" presName="ParentBackground3" presStyleCnt="0"/>
      <dgm:spPr/>
    </dgm:pt>
    <dgm:pt modelId="{FAFE9BBD-1AB8-4AB5-83F4-A86545F4820F}" type="pres">
      <dgm:prSet presAssocID="{48B04BBD-833E-4529-AC42-84CB96DE0691}" presName="ParentBackground" presStyleLbl="node1" presStyleIdx="5" presStyleCnt="10"/>
      <dgm:spPr/>
    </dgm:pt>
    <dgm:pt modelId="{178A66B7-BE74-4673-A9AD-50543B93DF83}" type="pres">
      <dgm:prSet presAssocID="{48B04BBD-833E-4529-AC42-84CB96DE0691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D8C6B5E-6281-4F86-BB77-B8ADD97949C5}" type="pres">
      <dgm:prSet presAssocID="{11D79105-919B-47E7-B666-CADD944DE71B}" presName="Accent2" presStyleCnt="0"/>
      <dgm:spPr/>
    </dgm:pt>
    <dgm:pt modelId="{6C3009DF-1929-488E-871F-0C3C4BBFA232}" type="pres">
      <dgm:prSet presAssocID="{11D79105-919B-47E7-B666-CADD944DE71B}" presName="Accent" presStyleLbl="node1" presStyleIdx="6" presStyleCnt="10"/>
      <dgm:spPr/>
    </dgm:pt>
    <dgm:pt modelId="{80AB210A-D145-4D73-8EE9-D15DAECAC7D2}" type="pres">
      <dgm:prSet presAssocID="{11D79105-919B-47E7-B666-CADD944DE71B}" presName="ParentBackground2" presStyleCnt="0"/>
      <dgm:spPr/>
    </dgm:pt>
    <dgm:pt modelId="{C084F15C-86DA-4F98-A643-E6EC711A38F1}" type="pres">
      <dgm:prSet presAssocID="{11D79105-919B-47E7-B666-CADD944DE71B}" presName="ParentBackground" presStyleLbl="node1" presStyleIdx="7" presStyleCnt="10"/>
      <dgm:spPr/>
    </dgm:pt>
    <dgm:pt modelId="{D9EF03BA-D1A9-441F-B053-4704589F5AFD}" type="pres">
      <dgm:prSet presAssocID="{11D79105-919B-47E7-B666-CADD944DE71B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1FE77811-BBEB-4767-A100-14E9F5B51682}" type="pres">
      <dgm:prSet presAssocID="{542676C0-3736-4A08-8452-A77EDB3D4C60}" presName="Accent1" presStyleCnt="0"/>
      <dgm:spPr/>
    </dgm:pt>
    <dgm:pt modelId="{ACD7ED6F-DD95-4FC6-B29A-7004CF06896F}" type="pres">
      <dgm:prSet presAssocID="{542676C0-3736-4A08-8452-A77EDB3D4C60}" presName="Accent" presStyleLbl="node1" presStyleIdx="8" presStyleCnt="10"/>
      <dgm:spPr/>
    </dgm:pt>
    <dgm:pt modelId="{C44AB70B-ECED-4C99-B585-977EA4DB9167}" type="pres">
      <dgm:prSet presAssocID="{542676C0-3736-4A08-8452-A77EDB3D4C60}" presName="ParentBackground1" presStyleCnt="0"/>
      <dgm:spPr/>
    </dgm:pt>
    <dgm:pt modelId="{39D6C617-1BCD-480D-864B-78EADB3FCBDC}" type="pres">
      <dgm:prSet presAssocID="{542676C0-3736-4A08-8452-A77EDB3D4C60}" presName="ParentBackground" presStyleLbl="node1" presStyleIdx="9" presStyleCnt="10"/>
      <dgm:spPr/>
    </dgm:pt>
    <dgm:pt modelId="{ADF1F4E6-96BA-4DEF-BD3D-32CB5F393566}" type="pres">
      <dgm:prSet presAssocID="{542676C0-3736-4A08-8452-A77EDB3D4C60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231A50C-8EB7-4AC5-8F32-03D034F74B2F}" type="presOf" srcId="{B94A0DF2-CC65-45DA-9C74-5D7BE78C254A}" destId="{CC3D98B8-8BB4-44BC-911E-848C96680CD5}" srcOrd="0" destOrd="0" presId="urn:microsoft.com/office/officeart/2018/layout/CircleProcess"/>
    <dgm:cxn modelId="{9D78980D-C049-407F-8C01-04245DE51242}" srcId="{B94A0DF2-CC65-45DA-9C74-5D7BE78C254A}" destId="{48B04BBD-833E-4529-AC42-84CB96DE0691}" srcOrd="2" destOrd="0" parTransId="{126720A5-4C2A-45BA-A198-CB756F05D2B5}" sibTransId="{4B7FE327-D736-4CF4-8F0D-CC93F815D43A}"/>
    <dgm:cxn modelId="{2A28B82F-EEF4-4EEE-A3CA-A8699AA28693}" type="presOf" srcId="{BDD4F229-1FCE-4601-9C0D-FF8069AACBBF}" destId="{BA94167E-6C1B-43EF-B2D8-D2269F66BD3C}" srcOrd="1" destOrd="0" presId="urn:microsoft.com/office/officeart/2018/layout/CircleProcess"/>
    <dgm:cxn modelId="{C226C874-885A-44A5-B218-81BBCEEEA32F}" srcId="{B94A0DF2-CC65-45DA-9C74-5D7BE78C254A}" destId="{BDD4F229-1FCE-4601-9C0D-FF8069AACBBF}" srcOrd="4" destOrd="0" parTransId="{4C165F94-DA0B-47DD-A357-A2F92E9941A5}" sibTransId="{AA6065B0-C5E5-4D5B-8A3E-883514D029DE}"/>
    <dgm:cxn modelId="{BB96A876-0266-4943-BF64-09130C191A34}" type="presOf" srcId="{11D79105-919B-47E7-B666-CADD944DE71B}" destId="{D9EF03BA-D1A9-441F-B053-4704589F5AFD}" srcOrd="1" destOrd="0" presId="urn:microsoft.com/office/officeart/2018/layout/CircleProcess"/>
    <dgm:cxn modelId="{16D68F7B-F1B9-46C3-B4FE-114833B3D743}" srcId="{B94A0DF2-CC65-45DA-9C74-5D7BE78C254A}" destId="{11D79105-919B-47E7-B666-CADD944DE71B}" srcOrd="1" destOrd="0" parTransId="{07C085CB-DBBF-4197-849D-0A80306BFE9E}" sibTransId="{BE7C9D39-E5A5-4E41-8017-F377CA149A4E}"/>
    <dgm:cxn modelId="{506D3D8A-6E16-4076-A0CB-E98231BF7FEA}" type="presOf" srcId="{48B04BBD-833E-4529-AC42-84CB96DE0691}" destId="{FAFE9BBD-1AB8-4AB5-83F4-A86545F4820F}" srcOrd="0" destOrd="0" presId="urn:microsoft.com/office/officeart/2018/layout/CircleProcess"/>
    <dgm:cxn modelId="{392DC492-8046-4372-AA09-183DA3EE49E7}" type="presOf" srcId="{3A9DF622-4EB1-4EB1-AD0D-D7025DF93273}" destId="{B5621FA7-0AD0-4DD0-B5FF-AC7C3469A5CB}" srcOrd="0" destOrd="0" presId="urn:microsoft.com/office/officeart/2018/layout/CircleProcess"/>
    <dgm:cxn modelId="{E917329E-98AB-4660-A783-4BDC0E536DD1}" type="presOf" srcId="{48B04BBD-833E-4529-AC42-84CB96DE0691}" destId="{178A66B7-BE74-4673-A9AD-50543B93DF83}" srcOrd="1" destOrd="0" presId="urn:microsoft.com/office/officeart/2018/layout/CircleProcess"/>
    <dgm:cxn modelId="{42713BA6-4BAA-4728-88EC-E5678D2008BD}" type="presOf" srcId="{11D79105-919B-47E7-B666-CADD944DE71B}" destId="{C084F15C-86DA-4F98-A643-E6EC711A38F1}" srcOrd="0" destOrd="0" presId="urn:microsoft.com/office/officeart/2018/layout/CircleProcess"/>
    <dgm:cxn modelId="{5017C2B2-A0D4-40B3-B18E-9A7EA416F62C}" srcId="{B94A0DF2-CC65-45DA-9C74-5D7BE78C254A}" destId="{3A9DF622-4EB1-4EB1-AD0D-D7025DF93273}" srcOrd="3" destOrd="0" parTransId="{FD8B2013-E838-4773-A76B-C3E749DC0E06}" sibTransId="{23DFEA07-F2F2-4785-B1FA-27EEE17BC72D}"/>
    <dgm:cxn modelId="{266764BC-78D9-4747-A2BB-3CA32CC2FEF4}" type="presOf" srcId="{BDD4F229-1FCE-4601-9C0D-FF8069AACBBF}" destId="{8AD622BF-534D-438B-ABBC-C1B31C9B6A49}" srcOrd="0" destOrd="0" presId="urn:microsoft.com/office/officeart/2018/layout/CircleProcess"/>
    <dgm:cxn modelId="{08772EC5-FE9B-46EF-8D47-C6BAC06A4A46}" srcId="{B94A0DF2-CC65-45DA-9C74-5D7BE78C254A}" destId="{542676C0-3736-4A08-8452-A77EDB3D4C60}" srcOrd="0" destOrd="0" parTransId="{4692E8DC-3179-44E0-98AC-36198C965C32}" sibTransId="{88DFEBE3-2E08-427E-AECC-F8A67FB49CFB}"/>
    <dgm:cxn modelId="{A07AE4E3-5754-46D2-A610-2118989F8D1D}" type="presOf" srcId="{3A9DF622-4EB1-4EB1-AD0D-D7025DF93273}" destId="{BBD39E13-6E4B-4E34-8692-1EA559211643}" srcOrd="1" destOrd="0" presId="urn:microsoft.com/office/officeart/2018/layout/CircleProcess"/>
    <dgm:cxn modelId="{F92B3BF5-0012-47BD-A19D-D2C9841A8AD5}" type="presOf" srcId="{542676C0-3736-4A08-8452-A77EDB3D4C60}" destId="{ADF1F4E6-96BA-4DEF-BD3D-32CB5F393566}" srcOrd="1" destOrd="0" presId="urn:microsoft.com/office/officeart/2018/layout/CircleProcess"/>
    <dgm:cxn modelId="{488F62FD-709A-4093-AE2D-6407B2008BD4}" type="presOf" srcId="{542676C0-3736-4A08-8452-A77EDB3D4C60}" destId="{39D6C617-1BCD-480D-864B-78EADB3FCBDC}" srcOrd="0" destOrd="0" presId="urn:microsoft.com/office/officeart/2018/layout/CircleProcess"/>
    <dgm:cxn modelId="{E3D8FB3A-0A43-4A05-8F11-885E1C43E557}" type="presParOf" srcId="{CC3D98B8-8BB4-44BC-911E-848C96680CD5}" destId="{8C848A0F-A0A0-4BF4-A99F-E2BF7C6A1E76}" srcOrd="0" destOrd="0" presId="urn:microsoft.com/office/officeart/2018/layout/CircleProcess"/>
    <dgm:cxn modelId="{D760C2F3-98E6-4144-A5D0-DBBB84E31339}" type="presParOf" srcId="{8C848A0F-A0A0-4BF4-A99F-E2BF7C6A1E76}" destId="{11C8CF73-6C65-4B39-B83C-9C3BF7679A0E}" srcOrd="0" destOrd="0" presId="urn:microsoft.com/office/officeart/2018/layout/CircleProcess"/>
    <dgm:cxn modelId="{B2242886-6390-474E-A8A8-673E68353527}" type="presParOf" srcId="{CC3D98B8-8BB4-44BC-911E-848C96680CD5}" destId="{EE726BC0-41BA-414D-A98E-E4882867E14B}" srcOrd="1" destOrd="0" presId="urn:microsoft.com/office/officeart/2018/layout/CircleProcess"/>
    <dgm:cxn modelId="{560F615B-54F4-4137-AAAF-227BE08092E5}" type="presParOf" srcId="{EE726BC0-41BA-414D-A98E-E4882867E14B}" destId="{8AD622BF-534D-438B-ABBC-C1B31C9B6A49}" srcOrd="0" destOrd="0" presId="urn:microsoft.com/office/officeart/2018/layout/CircleProcess"/>
    <dgm:cxn modelId="{C6269A11-9539-4EFF-B24E-CC6C338B1F04}" type="presParOf" srcId="{CC3D98B8-8BB4-44BC-911E-848C96680CD5}" destId="{BA94167E-6C1B-43EF-B2D8-D2269F66BD3C}" srcOrd="2" destOrd="0" presId="urn:microsoft.com/office/officeart/2018/layout/CircleProcess"/>
    <dgm:cxn modelId="{D370AEDF-754B-4C52-B598-4451957F30FB}" type="presParOf" srcId="{CC3D98B8-8BB4-44BC-911E-848C96680CD5}" destId="{65629165-F0B4-47ED-ABEC-37AD04E2D750}" srcOrd="3" destOrd="0" presId="urn:microsoft.com/office/officeart/2018/layout/CircleProcess"/>
    <dgm:cxn modelId="{7A77B27A-DDF3-4FB5-AF5A-5342D7F062A2}" type="presParOf" srcId="{65629165-F0B4-47ED-ABEC-37AD04E2D750}" destId="{A33EC78F-C72D-4984-A1F0-58E437A3DD82}" srcOrd="0" destOrd="0" presId="urn:microsoft.com/office/officeart/2018/layout/CircleProcess"/>
    <dgm:cxn modelId="{2B1181C3-7606-442E-9719-63F680938EFB}" type="presParOf" srcId="{CC3D98B8-8BB4-44BC-911E-848C96680CD5}" destId="{D4E44CAD-2862-4377-A3BF-3FD35CBCD28A}" srcOrd="4" destOrd="0" presId="urn:microsoft.com/office/officeart/2018/layout/CircleProcess"/>
    <dgm:cxn modelId="{2070F54E-6C0A-4824-89BC-9671B2DFE6E8}" type="presParOf" srcId="{D4E44CAD-2862-4377-A3BF-3FD35CBCD28A}" destId="{B5621FA7-0AD0-4DD0-B5FF-AC7C3469A5CB}" srcOrd="0" destOrd="0" presId="urn:microsoft.com/office/officeart/2018/layout/CircleProcess"/>
    <dgm:cxn modelId="{AF8A0975-6316-4DE6-82C9-62BCF4DC1CC0}" type="presParOf" srcId="{CC3D98B8-8BB4-44BC-911E-848C96680CD5}" destId="{BBD39E13-6E4B-4E34-8692-1EA559211643}" srcOrd="5" destOrd="0" presId="urn:microsoft.com/office/officeart/2018/layout/CircleProcess"/>
    <dgm:cxn modelId="{800455F4-0208-4A6F-99E8-A6399DBCFD3A}" type="presParOf" srcId="{CC3D98B8-8BB4-44BC-911E-848C96680CD5}" destId="{4D656FCC-ED9C-448E-A2A1-95B23676AD6B}" srcOrd="6" destOrd="0" presId="urn:microsoft.com/office/officeart/2018/layout/CircleProcess"/>
    <dgm:cxn modelId="{12329CA6-A79C-450D-9FDC-C488BA4C1863}" type="presParOf" srcId="{4D656FCC-ED9C-448E-A2A1-95B23676AD6B}" destId="{FA9F64F1-3F80-4D6A-8165-A629D11D2AC6}" srcOrd="0" destOrd="0" presId="urn:microsoft.com/office/officeart/2018/layout/CircleProcess"/>
    <dgm:cxn modelId="{15EEFEF5-9551-4C8F-8A81-69CEB6B446B0}" type="presParOf" srcId="{CC3D98B8-8BB4-44BC-911E-848C96680CD5}" destId="{A4D3811B-C29B-47C3-AB1E-FFED38BFC048}" srcOrd="7" destOrd="0" presId="urn:microsoft.com/office/officeart/2018/layout/CircleProcess"/>
    <dgm:cxn modelId="{41029730-264F-4E32-9839-1E654D28355D}" type="presParOf" srcId="{A4D3811B-C29B-47C3-AB1E-FFED38BFC048}" destId="{FAFE9BBD-1AB8-4AB5-83F4-A86545F4820F}" srcOrd="0" destOrd="0" presId="urn:microsoft.com/office/officeart/2018/layout/CircleProcess"/>
    <dgm:cxn modelId="{79CBBB4D-9027-4EC4-A0E6-2FBEA516B290}" type="presParOf" srcId="{CC3D98B8-8BB4-44BC-911E-848C96680CD5}" destId="{178A66B7-BE74-4673-A9AD-50543B93DF83}" srcOrd="8" destOrd="0" presId="urn:microsoft.com/office/officeart/2018/layout/CircleProcess"/>
    <dgm:cxn modelId="{0E9D496F-75E3-473E-BAB7-57CB82A300A9}" type="presParOf" srcId="{CC3D98B8-8BB4-44BC-911E-848C96680CD5}" destId="{9D8C6B5E-6281-4F86-BB77-B8ADD97949C5}" srcOrd="9" destOrd="0" presId="urn:microsoft.com/office/officeart/2018/layout/CircleProcess"/>
    <dgm:cxn modelId="{E8F1179B-9377-47CA-95E5-A1F9CB774A69}" type="presParOf" srcId="{9D8C6B5E-6281-4F86-BB77-B8ADD97949C5}" destId="{6C3009DF-1929-488E-871F-0C3C4BBFA232}" srcOrd="0" destOrd="0" presId="urn:microsoft.com/office/officeart/2018/layout/CircleProcess"/>
    <dgm:cxn modelId="{8EB2BD8F-3C82-4880-83B0-7A4DBBF92CC5}" type="presParOf" srcId="{CC3D98B8-8BB4-44BC-911E-848C96680CD5}" destId="{80AB210A-D145-4D73-8EE9-D15DAECAC7D2}" srcOrd="10" destOrd="0" presId="urn:microsoft.com/office/officeart/2018/layout/CircleProcess"/>
    <dgm:cxn modelId="{1F677C07-4413-4507-9187-AE845A288151}" type="presParOf" srcId="{80AB210A-D145-4D73-8EE9-D15DAECAC7D2}" destId="{C084F15C-86DA-4F98-A643-E6EC711A38F1}" srcOrd="0" destOrd="0" presId="urn:microsoft.com/office/officeart/2018/layout/CircleProcess"/>
    <dgm:cxn modelId="{9B231AB3-88D4-416D-BD71-0E7AF1159EC0}" type="presParOf" srcId="{CC3D98B8-8BB4-44BC-911E-848C96680CD5}" destId="{D9EF03BA-D1A9-441F-B053-4704589F5AFD}" srcOrd="11" destOrd="0" presId="urn:microsoft.com/office/officeart/2018/layout/CircleProcess"/>
    <dgm:cxn modelId="{948FC7FB-63F3-40C4-AEC0-42E4AF2D1DBB}" type="presParOf" srcId="{CC3D98B8-8BB4-44BC-911E-848C96680CD5}" destId="{1FE77811-BBEB-4767-A100-14E9F5B51682}" srcOrd="12" destOrd="0" presId="urn:microsoft.com/office/officeart/2018/layout/CircleProcess"/>
    <dgm:cxn modelId="{DC915565-98F2-45EF-BE58-FF7258C0AA42}" type="presParOf" srcId="{1FE77811-BBEB-4767-A100-14E9F5B51682}" destId="{ACD7ED6F-DD95-4FC6-B29A-7004CF06896F}" srcOrd="0" destOrd="0" presId="urn:microsoft.com/office/officeart/2018/layout/CircleProcess"/>
    <dgm:cxn modelId="{7FB304D0-2CFF-4DDE-818B-B3AB5D22FFFE}" type="presParOf" srcId="{CC3D98B8-8BB4-44BC-911E-848C96680CD5}" destId="{C44AB70B-ECED-4C99-B585-977EA4DB9167}" srcOrd="13" destOrd="0" presId="urn:microsoft.com/office/officeart/2018/layout/CircleProcess"/>
    <dgm:cxn modelId="{8CC65581-B677-43CE-97F6-EFDA1F124398}" type="presParOf" srcId="{C44AB70B-ECED-4C99-B585-977EA4DB9167}" destId="{39D6C617-1BCD-480D-864B-78EADB3FCBDC}" srcOrd="0" destOrd="0" presId="urn:microsoft.com/office/officeart/2018/layout/CircleProcess"/>
    <dgm:cxn modelId="{0CA3CC6A-2A2B-4166-B0A0-842076D90A30}" type="presParOf" srcId="{CC3D98B8-8BB4-44BC-911E-848C96680CD5}" destId="{ADF1F4E6-96BA-4DEF-BD3D-32CB5F393566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8CF73-6C65-4B39-B83C-9C3BF7679A0E}">
      <dsp:nvSpPr>
        <dsp:cNvPr id="0" name=""/>
        <dsp:cNvSpPr/>
      </dsp:nvSpPr>
      <dsp:spPr>
        <a:xfrm>
          <a:off x="7778642" y="1726781"/>
          <a:ext cx="1773656" cy="17739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622BF-534D-438B-ABBC-C1B31C9B6A49}">
      <dsp:nvSpPr>
        <dsp:cNvPr id="0" name=""/>
        <dsp:cNvSpPr/>
      </dsp:nvSpPr>
      <dsp:spPr>
        <a:xfrm>
          <a:off x="7837166" y="1785923"/>
          <a:ext cx="1655664" cy="1655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1" kern="1200">
              <a:latin typeface="Arial"/>
              <a:cs typeface="Arial"/>
            </a:rPr>
            <a:t>4)Получение итогового результата исходя из результатов пунктов 2 и 3</a:t>
          </a:r>
        </a:p>
      </dsp:txBody>
      <dsp:txXfrm>
        <a:off x="8074094" y="2022490"/>
        <a:ext cx="1182752" cy="1182527"/>
      </dsp:txXfrm>
    </dsp:sp>
    <dsp:sp modelId="{A33EC78F-C72D-4984-A1F0-58E437A3DD82}">
      <dsp:nvSpPr>
        <dsp:cNvPr id="0" name=""/>
        <dsp:cNvSpPr/>
      </dsp:nvSpPr>
      <dsp:spPr>
        <a:xfrm rot="2700000">
          <a:off x="5944676" y="1726873"/>
          <a:ext cx="1773451" cy="177345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21FA7-0AD0-4DD0-B5FF-AC7C3469A5CB}">
      <dsp:nvSpPr>
        <dsp:cNvPr id="0" name=""/>
        <dsp:cNvSpPr/>
      </dsp:nvSpPr>
      <dsp:spPr>
        <a:xfrm>
          <a:off x="6004985" y="1785923"/>
          <a:ext cx="1655664" cy="1655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1" kern="1200">
              <a:latin typeface="Arial"/>
              <a:cs typeface="Arial"/>
            </a:rPr>
            <a:t>3)Распознавание гистограммы</a:t>
          </a:r>
        </a:p>
      </dsp:txBody>
      <dsp:txXfrm>
        <a:off x="6240969" y="2022490"/>
        <a:ext cx="1182752" cy="1182527"/>
      </dsp:txXfrm>
    </dsp:sp>
    <dsp:sp modelId="{FA9F64F1-3F80-4D6A-8165-A629D11D2AC6}">
      <dsp:nvSpPr>
        <dsp:cNvPr id="0" name=""/>
        <dsp:cNvSpPr/>
      </dsp:nvSpPr>
      <dsp:spPr>
        <a:xfrm rot="2700000">
          <a:off x="4112495" y="1726873"/>
          <a:ext cx="1773451" cy="177345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E9BBD-1AB8-4AB5-83F4-A86545F4820F}">
      <dsp:nvSpPr>
        <dsp:cNvPr id="0" name=""/>
        <dsp:cNvSpPr/>
      </dsp:nvSpPr>
      <dsp:spPr>
        <a:xfrm>
          <a:off x="4171860" y="1785923"/>
          <a:ext cx="1655664" cy="1655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1" kern="1200">
              <a:latin typeface="Arial"/>
              <a:cs typeface="Arial"/>
            </a:rPr>
            <a:t>2)Расчёт площади </a:t>
          </a:r>
          <a:r>
            <a:rPr lang="ru-RU" sz="1000" b="1" kern="1200" err="1">
              <a:latin typeface="Arial"/>
              <a:cs typeface="Arial"/>
            </a:rPr>
            <a:t>ацинусов</a:t>
          </a:r>
          <a:r>
            <a:rPr lang="ru-RU" sz="1000" b="1" kern="1200">
              <a:latin typeface="Arial"/>
              <a:cs typeface="Arial"/>
            </a:rPr>
            <a:t> в соответствии с типом</a:t>
          </a:r>
        </a:p>
      </dsp:txBody>
      <dsp:txXfrm>
        <a:off x="4407844" y="2022490"/>
        <a:ext cx="1182752" cy="1182527"/>
      </dsp:txXfrm>
    </dsp:sp>
    <dsp:sp modelId="{6C3009DF-1929-488E-871F-0C3C4BBFA232}">
      <dsp:nvSpPr>
        <dsp:cNvPr id="0" name=""/>
        <dsp:cNvSpPr/>
      </dsp:nvSpPr>
      <dsp:spPr>
        <a:xfrm rot="2700000">
          <a:off x="2279370" y="1726873"/>
          <a:ext cx="1773451" cy="177345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F15C-86DA-4F98-A643-E6EC711A38F1}">
      <dsp:nvSpPr>
        <dsp:cNvPr id="0" name=""/>
        <dsp:cNvSpPr/>
      </dsp:nvSpPr>
      <dsp:spPr>
        <a:xfrm>
          <a:off x="2338735" y="1785923"/>
          <a:ext cx="1655664" cy="1655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1" kern="1200">
              <a:latin typeface="Arial"/>
              <a:cs typeface="Arial"/>
            </a:rPr>
            <a:t>1)Распознавание </a:t>
          </a:r>
          <a:r>
            <a:rPr lang="ru-RU" sz="1000" b="1" kern="1200" err="1">
              <a:latin typeface="Arial"/>
              <a:cs typeface="Arial"/>
            </a:rPr>
            <a:t>ацинусов</a:t>
          </a:r>
          <a:endParaRPr lang="ru-RU" sz="1000" b="1" kern="1200">
            <a:latin typeface="Arial"/>
            <a:cs typeface="Arial"/>
          </a:endParaRPr>
        </a:p>
      </dsp:txBody>
      <dsp:txXfrm>
        <a:off x="2575664" y="2022490"/>
        <a:ext cx="1182752" cy="1182527"/>
      </dsp:txXfrm>
    </dsp:sp>
    <dsp:sp modelId="{ACD7ED6F-DD95-4FC6-B29A-7004CF06896F}">
      <dsp:nvSpPr>
        <dsp:cNvPr id="0" name=""/>
        <dsp:cNvSpPr/>
      </dsp:nvSpPr>
      <dsp:spPr>
        <a:xfrm rot="2700000">
          <a:off x="446245" y="1726873"/>
          <a:ext cx="1773451" cy="177345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6C617-1BCD-480D-864B-78EADB3FCBDC}">
      <dsp:nvSpPr>
        <dsp:cNvPr id="0" name=""/>
        <dsp:cNvSpPr/>
      </dsp:nvSpPr>
      <dsp:spPr>
        <a:xfrm>
          <a:off x="505611" y="1785923"/>
          <a:ext cx="1655664" cy="1655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1" kern="1200">
              <a:latin typeface="Arial"/>
              <a:cs typeface="Arial"/>
            </a:rPr>
            <a:t>Распознавание происходит в несколько этапов</a:t>
          </a:r>
          <a:endParaRPr lang="ru-RU" sz="1000" b="1" kern="1200">
            <a:solidFill>
              <a:srgbClr val="010000"/>
            </a:solidFill>
            <a:latin typeface="Arial"/>
            <a:cs typeface="Arial"/>
          </a:endParaRPr>
        </a:p>
      </dsp:txBody>
      <dsp:txXfrm>
        <a:off x="742539" y="2022490"/>
        <a:ext cx="1182752" cy="1182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25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0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25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82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6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57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87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7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95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9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75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6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0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8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1948-F35C-4B99-A9D6-F2ACD26056A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21857C-76F2-494B-B510-2DC807AC6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9879" y="2958156"/>
            <a:ext cx="6430567" cy="13988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" dirty="0">
                <a:solidFill>
                  <a:schemeClr val="tx1"/>
                </a:solidFill>
                <a:latin typeface="Times New Roman"/>
                <a:cs typeface="Times New Roman"/>
              </a:rPr>
              <a:t>Дипломная работа на тему :</a:t>
            </a:r>
            <a:br>
              <a:rPr lang="ru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ru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lang="ru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ru" dirty="0">
                <a:solidFill>
                  <a:schemeClr val="tx1"/>
                </a:solidFill>
                <a:latin typeface="Times New Roman"/>
                <a:cs typeface="Times New Roman"/>
              </a:rPr>
              <a:t>«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Диагностика рака предстательной железы с применением искусственного интеллекта  </a:t>
            </a:r>
            <a:r>
              <a:rPr lang="ru" dirty="0">
                <a:solidFill>
                  <a:schemeClr val="tx1"/>
                </a:solidFill>
                <a:latin typeface="Times New Roman"/>
                <a:cs typeface="Times New Roman"/>
              </a:rPr>
              <a:t>»</a:t>
            </a:r>
            <a:br>
              <a:rPr lang="ru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ru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lang="ru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ru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D330D-C88B-40A6-9E68-227B03A9C6F1}"/>
              </a:ext>
            </a:extLst>
          </p:cNvPr>
          <p:cNvSpPr txBox="1"/>
          <p:nvPr/>
        </p:nvSpPr>
        <p:spPr>
          <a:xfrm>
            <a:off x="862642" y="166778"/>
            <a:ext cx="6239773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>
                <a:latin typeface="Times New Roman, serif"/>
              </a:rPr>
              <a:t>МИНИСТЕРСТВО ОБРАЗОВАНИЯ И НАУКИ РОССИЙСКОЙ ФЕДЕРАЦИИ</a:t>
            </a:r>
            <a:br>
              <a:rPr lang="ru-RU" sz="1600" dirty="0">
                <a:latin typeface="Times New Roman, serif"/>
              </a:rPr>
            </a:br>
            <a:br>
              <a:rPr lang="ru-RU" sz="1600" dirty="0">
                <a:latin typeface="Times New Roman, serif"/>
              </a:rPr>
            </a:br>
            <a:r>
              <a:rPr lang="ru-RU" sz="1600">
                <a:latin typeface="Times New Roman, serif"/>
              </a:rPr>
              <a:t>ФЕДЕРАЛЬНОЕ ГОСУДАРСТВЕННОЕ АВТОНОМНОЕ ОБРАЗОВАТЕЛЬНОЕ УЧРЕЖДЕНИЕ</a:t>
            </a:r>
            <a:br>
              <a:rPr lang="ru-RU" sz="1600" dirty="0">
                <a:latin typeface="Times New Roman, serif"/>
              </a:rPr>
            </a:br>
            <a:br>
              <a:rPr lang="ru-RU" sz="1600" dirty="0">
                <a:latin typeface="Times New Roman, serif"/>
              </a:rPr>
            </a:br>
            <a:r>
              <a:rPr lang="ru-RU" sz="1600">
                <a:latin typeface="Times New Roman, serif"/>
              </a:rPr>
              <a:t>ВЫСШЕГО ПРОФЕССИОНАЛЬНОГО ОБРАЗОВАНИЯ</a:t>
            </a:r>
            <a:br>
              <a:rPr lang="ru-RU" sz="1600" dirty="0">
                <a:latin typeface="Times New Roman, serif"/>
              </a:rPr>
            </a:br>
            <a:br>
              <a:rPr lang="ru-RU" sz="1600" dirty="0">
                <a:latin typeface="Times New Roman, serif"/>
              </a:rPr>
            </a:br>
            <a:r>
              <a:rPr lang="ru-RU" sz="1600" b="1">
                <a:latin typeface="Times New Roman, serif"/>
              </a:rPr>
              <a:t>Национальный исследовательский ядерный университет</a:t>
            </a:r>
            <a:br>
              <a:rPr lang="ru-RU" sz="1600" b="1" dirty="0">
                <a:latin typeface="Times New Roman, serif"/>
              </a:rPr>
            </a:br>
            <a:br>
              <a:rPr lang="ru-RU" sz="1600" b="1" dirty="0">
                <a:latin typeface="Times New Roman, serif"/>
              </a:rPr>
            </a:br>
            <a:r>
              <a:rPr lang="ru-RU" sz="1600" b="1">
                <a:latin typeface="Times New Roman, serif"/>
              </a:rPr>
              <a:t>''МИФИ''</a:t>
            </a:r>
            <a:endParaRPr lang="ru-RU" sz="1600" b="1" dirty="0">
              <a:latin typeface="Times New Roman,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47D57-C913-4640-81C5-02BF4DC4AFB3}"/>
              </a:ext>
            </a:extLst>
          </p:cNvPr>
          <p:cNvSpPr txBox="1"/>
          <p:nvPr/>
        </p:nvSpPr>
        <p:spPr>
          <a:xfrm>
            <a:off x="747624" y="4753155"/>
            <a:ext cx="468701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latin typeface="Times New Roman, serif"/>
              </a:rPr>
              <a:t>Научный руководитель: Проничев А.Н.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6CEB2-C84D-40DF-9531-9E24FF7D2800}"/>
              </a:ext>
            </a:extLst>
          </p:cNvPr>
          <p:cNvSpPr txBox="1"/>
          <p:nvPr/>
        </p:nvSpPr>
        <p:spPr>
          <a:xfrm>
            <a:off x="747623" y="5198853"/>
            <a:ext cx="2631057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latin typeface="Times New Roman, serif"/>
              </a:rPr>
              <a:t>Выполнил: Матюхин Н.А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0D1F1-2C17-4BBC-BFE8-937F8544CE5C}"/>
              </a:ext>
            </a:extLst>
          </p:cNvPr>
          <p:cNvSpPr txBox="1"/>
          <p:nvPr/>
        </p:nvSpPr>
        <p:spPr>
          <a:xfrm>
            <a:off x="3623095" y="5989608"/>
            <a:ext cx="185468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latin typeface="Times New Roman, serif"/>
              </a:rPr>
              <a:t>Москва 2018 г.</a:t>
            </a:r>
          </a:p>
        </p:txBody>
      </p:sp>
    </p:spTree>
    <p:extLst>
      <p:ext uri="{BB962C8B-B14F-4D97-AF65-F5344CB8AC3E}">
        <p14:creationId xmlns:p14="http://schemas.microsoft.com/office/powerpoint/2010/main" val="90453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Концептуальная модель</a:t>
            </a:r>
          </a:p>
        </p:txBody>
      </p:sp>
      <p:pic>
        <p:nvPicPr>
          <p:cNvPr id="4" name="Объект 3" descr="C:\Users\Настец\Desktop\Безымянный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1700808"/>
            <a:ext cx="5148511" cy="4209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55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Логическая модель</a:t>
            </a:r>
          </a:p>
        </p:txBody>
      </p:sp>
      <p:pic>
        <p:nvPicPr>
          <p:cNvPr id="4" name="Объект 3" descr="C:\Users\Настец\Desktop\Безымянный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1556792"/>
            <a:ext cx="6012607" cy="4569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63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34BC70-E0D6-4268-9F44-9329673E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программы</a:t>
            </a:r>
          </a:p>
        </p:txBody>
      </p:sp>
      <p:graphicFrame>
        <p:nvGraphicFramePr>
          <p:cNvPr id="5" name="Схема 5">
            <a:extLst>
              <a:ext uri="{FF2B5EF4-FFF2-40B4-BE49-F238E27FC236}">
                <a16:creationId xmlns:a16="http://schemas.microsoft.com/office/drawing/2014/main" id="{834D752B-6F63-4F3C-8CEB-8247BE970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431778"/>
              </p:ext>
            </p:extLst>
          </p:nvPr>
        </p:nvGraphicFramePr>
        <p:xfrm>
          <a:off x="-449121" y="1269900"/>
          <a:ext cx="9631251" cy="522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43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2447C5E-C66E-4938-A7E4-2C9F1EBD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Этап 1 распознавание </a:t>
            </a:r>
            <a:r>
              <a:rPr lang="ru-RU" err="1"/>
              <a:t>ацинусов</a:t>
            </a:r>
          </a:p>
        </p:txBody>
      </p: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EF93A24-D45C-44BE-9ED2-5447E8494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82" y="2160588"/>
            <a:ext cx="630824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8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B76391-937F-4090-9C82-4D4D5017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5" y="323950"/>
            <a:ext cx="8172091" cy="1482766"/>
          </a:xfrm>
        </p:spPr>
        <p:txBody>
          <a:bodyPr>
            <a:normAutofit/>
          </a:bodyPr>
          <a:lstStyle/>
          <a:p>
            <a:r>
              <a:rPr lang="ru-RU" sz="2400"/>
              <a:t>Этап 2 </a:t>
            </a:r>
            <a:br>
              <a:rPr lang="ru-RU" sz="2400"/>
            </a:br>
            <a:r>
              <a:rPr lang="ru-RU" sz="2400"/>
              <a:t>Классификация изображения на основе площади занимаемой </a:t>
            </a:r>
            <a:r>
              <a:rPr lang="ru-RU" sz="2400" err="1"/>
              <a:t>ацинусами</a:t>
            </a:r>
            <a:r>
              <a:rPr lang="ru-RU" sz="2400"/>
              <a:t>.</a:t>
            </a:r>
          </a:p>
        </p:txBody>
      </p:sp>
      <p:pic>
        <p:nvPicPr>
          <p:cNvPr id="4" name="Рисунок 4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213E6DB-7471-4E9E-AF51-DD2F412C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737" y="1956600"/>
            <a:ext cx="3867259" cy="41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D6FEE18-71F3-4909-9ABE-25479108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на основе гистограммы этап 3 </a:t>
            </a:r>
            <a:endParaRPr lang="ru-RU" err="1"/>
          </a:p>
        </p:txBody>
      </p:sp>
      <p:pic>
        <p:nvPicPr>
          <p:cNvPr id="6" name="Рисунок 6" descr="Изображение выглядит как карт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F2FA090-84AB-41E3-BDCA-792C25598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08" y="2229769"/>
            <a:ext cx="4103956" cy="4629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954B8-7468-4418-99F1-6558C8BA392E}"/>
              </a:ext>
            </a:extLst>
          </p:cNvPr>
          <p:cNvSpPr txBox="1"/>
          <p:nvPr/>
        </p:nvSpPr>
        <p:spPr>
          <a:xfrm>
            <a:off x="4802038" y="3157268"/>
            <a:ext cx="2573548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Можно заметить что есть участки , </a:t>
            </a:r>
            <a:r>
              <a:rPr lang="ru-RU"/>
              <a:t>характерные только для опереденной стадии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4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293300-C792-4EDB-BBB0-147D5C3B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Этап 4 принятие решеиня</a:t>
            </a:r>
          </a:p>
        </p:txBody>
      </p:sp>
      <p:pic>
        <p:nvPicPr>
          <p:cNvPr id="4" name="Рисунок 4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6222603-67BB-4F77-BEF5-E78E6B449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934" y="1726562"/>
            <a:ext cx="4075202" cy="48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/>
              <a:t>Загрузка корректного изображения формата </a:t>
            </a:r>
            <a:r>
              <a:rPr lang="en-US"/>
              <a:t>jpeg </a:t>
            </a:r>
            <a:r>
              <a:rPr lang="ru-RU"/>
              <a:t>размером 500 *500. Ожидаемый результат - отображение информации в программе </a:t>
            </a:r>
          </a:p>
          <a:p>
            <a:pPr lvl="0"/>
            <a:r>
              <a:rPr lang="ru-RU"/>
              <a:t>Бинаризация изображения </a:t>
            </a:r>
          </a:p>
          <a:p>
            <a:r>
              <a:rPr lang="ru-RU"/>
              <a:t>Обижаемый результат –</a:t>
            </a:r>
            <a:r>
              <a:rPr lang="en-US"/>
              <a:t>&gt; </a:t>
            </a:r>
            <a:r>
              <a:rPr lang="ru-RU"/>
              <a:t>изображение </a:t>
            </a:r>
            <a:r>
              <a:rPr lang="ru-RU" err="1"/>
              <a:t>бинаризовано</a:t>
            </a:r>
            <a:r>
              <a:rPr lang="ru-RU"/>
              <a:t>.</a:t>
            </a:r>
          </a:p>
          <a:p>
            <a:r>
              <a:rPr lang="ru-RU"/>
              <a:t>Проверка  : будет выведено изображение в монохромном формате </a:t>
            </a:r>
          </a:p>
          <a:p>
            <a:pPr lvl="0"/>
            <a:r>
              <a:rPr lang="ru-RU"/>
              <a:t>Фильтрация и распознавание	</a:t>
            </a:r>
          </a:p>
          <a:p>
            <a:r>
              <a:rPr lang="ru-RU"/>
              <a:t>Ожидаемый результат -&gt; вывод на экран объектов которые мы считаем </a:t>
            </a:r>
            <a:r>
              <a:rPr lang="ru-RU" err="1"/>
              <a:t>ацинусами</a:t>
            </a:r>
            <a:r>
              <a:rPr lang="ru-RU"/>
              <a:t> , так же вывод программы о том , какая стадия рака и информация о том сколько по площади занимает </a:t>
            </a:r>
            <a:r>
              <a:rPr lang="ru-RU" err="1"/>
              <a:t>ацинусы</a:t>
            </a:r>
            <a:r>
              <a:rPr lang="ru-RU"/>
              <a:t> того или иного типа </a:t>
            </a:r>
          </a:p>
          <a:p>
            <a:r>
              <a:rPr lang="ru-RU"/>
              <a:t>Проверка: на экране отображены только </a:t>
            </a:r>
            <a:r>
              <a:rPr lang="ru-RU" err="1"/>
              <a:t>ацинусы</a:t>
            </a:r>
            <a:r>
              <a:rPr lang="ru-RU"/>
              <a:t> , а так же искомая информация. </a:t>
            </a:r>
          </a:p>
          <a:p>
            <a:r>
              <a:rPr lang="ru-RU"/>
              <a:t>При нажатии клавиш с выбором типа отображения выводится исходное изображение, на котором выделены только </a:t>
            </a:r>
            <a:r>
              <a:rPr lang="ru-RU" err="1"/>
              <a:t>ацину</a:t>
            </a:r>
            <a:r>
              <a:rPr lang="ru-RU"/>
              <a:t> того типа , который выбран.</a:t>
            </a:r>
          </a:p>
          <a:p>
            <a:pPr lvl="0"/>
            <a:r>
              <a:rPr lang="ru-RU"/>
              <a:t>Сохранение </a:t>
            </a:r>
          </a:p>
          <a:p>
            <a:r>
              <a:rPr lang="ru-RU"/>
              <a:t>Ожидаемый результат -&gt; результат сохранен в базе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3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ru-RU" sz="1800"/>
              <a:t>1)Загрузка изображения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01" y="2215729"/>
            <a:ext cx="5934075" cy="424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74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2160240" cy="4525963"/>
          </a:xfrm>
        </p:spPr>
        <p:txBody>
          <a:bodyPr>
            <a:normAutofit/>
          </a:bodyPr>
          <a:lstStyle/>
          <a:p>
            <a:r>
              <a:rPr lang="ru-RU" sz="2000"/>
              <a:t>Бинаризация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90" y="1844824"/>
            <a:ext cx="5934075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2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512511" cy="1143000"/>
          </a:xfrm>
        </p:spPr>
        <p:txBody>
          <a:bodyPr/>
          <a:lstStyle/>
          <a:p>
            <a:r>
              <a:rPr lang="ru-RU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2420888"/>
            <a:ext cx="6400800" cy="3474720"/>
          </a:xfrm>
        </p:spPr>
        <p:txBody>
          <a:bodyPr>
            <a:normAutofit/>
          </a:bodyPr>
          <a:lstStyle/>
          <a:p>
            <a:r>
              <a:rPr lang="ru-RU"/>
              <a:t>Целью исследования является автоматизация диагностики рака предстательной железы, а так же увеличение точности диагностики и сведения к минимуму ошибок при постановке диагноза при болезни предстательной железы.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4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Распознавание 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225287"/>
            <a:ext cx="6348413" cy="3752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46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Выгрузка из базы похожих случаев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825" y="2160588"/>
            <a:ext cx="5449963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59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7D888AC-CFA6-43F5-BCFD-390A3A00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Распознавание сравнение гистограмм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0102FB95-8EF6-40CE-BCE5-85A952585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41" y="2160588"/>
            <a:ext cx="600553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7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Результат работы программы в сценариях работы с программой, указанных в плане тестирования совпал с ожидаемым.</a:t>
            </a:r>
          </a:p>
          <a:p>
            <a:r>
              <a:rPr lang="ru-RU"/>
              <a:t>Во время проведения тестирования не ожидаемых ошибок программы и случаев аварийного завершения программы не было.</a:t>
            </a:r>
          </a:p>
          <a:p>
            <a:r>
              <a:rPr lang="ru-RU"/>
              <a:t>Программа удовлетворяет требованиям к базе данных, составу выполняемых функций и интерфейсу.</a:t>
            </a:r>
          </a:p>
          <a:p>
            <a:r>
              <a:rPr lang="ru-RU"/>
              <a:t>Изображения на которых проводилось тестирование приложены в архиве Приложение 3 Тестовые изображения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6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2B0D6AF-6ACC-4554-A560-7D36B07A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Перспиктивы развития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FA4DE146-B754-47C9-ABC0-70FF5050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8388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/>
              <a:t>Так как данное приложение имеет микросервисную архитектуру , позволяет сделать все вызовы удаленными. То есть из него можно сделать приложение типа клиент-сервер.</a:t>
            </a:r>
          </a:p>
          <a:p>
            <a:r>
              <a:rPr lang="ru-RU"/>
              <a:t>Данное приложение имеет гибкую архитектуру , а так же набор компанент для работы, что позволяет добавлять функционал в кротчайшие сроки. А именно сделать из приложения которое предназначено для работы с фотографиями приложение которое бы позволяло работать с людьми.  То есть добавить карточки пациентов, истории болезней.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172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Настоящая работа посвящена теме разработки системы диагностики рака предстательной железы по фотографиям </a:t>
            </a:r>
            <a:r>
              <a:rPr lang="ru-RU" err="1"/>
              <a:t>биоптатов</a:t>
            </a:r>
            <a:r>
              <a:rPr lang="ru-RU"/>
              <a:t>.</a:t>
            </a:r>
          </a:p>
          <a:p>
            <a:r>
              <a:rPr lang="ru-RU"/>
              <a:t>	В работе получены следующие результаты:</a:t>
            </a:r>
          </a:p>
          <a:p>
            <a:pPr lvl="0"/>
            <a:r>
              <a:rPr lang="ru-RU"/>
              <a:t>В </a:t>
            </a:r>
            <a:r>
              <a:rPr lang="ru-RU" err="1"/>
              <a:t>предпроектном</a:t>
            </a:r>
            <a:r>
              <a:rPr lang="ru-RU"/>
              <a:t> исследовании были рассмотрены различные алгоритмы и подходы к решению проблемы</a:t>
            </a:r>
          </a:p>
          <a:p>
            <a:pPr lvl="0"/>
            <a:r>
              <a:rPr lang="ru-RU"/>
              <a:t>Разработаны требования к системе</a:t>
            </a:r>
          </a:p>
          <a:p>
            <a:pPr lvl="0"/>
            <a:r>
              <a:rPr lang="ru-RU"/>
              <a:t>Разработана система диагностики рака предстательной железы по фотографиям </a:t>
            </a:r>
            <a:r>
              <a:rPr lang="ru-RU" err="1"/>
              <a:t>биоптатов</a:t>
            </a:r>
            <a:r>
              <a:rPr lang="ru-RU"/>
              <a:t> на основе предоставленного изображения биоптата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fontAlgn="base"/>
            <a:r>
              <a:rPr lang="ru-RU"/>
              <a:t>Ознакомиться с особенностями строения предстательной железы</a:t>
            </a:r>
          </a:p>
          <a:p>
            <a:pPr lvl="0" fontAlgn="base"/>
            <a:r>
              <a:rPr lang="ru-RU"/>
              <a:t>Изучить современные диагностики рака предстательной железы</a:t>
            </a:r>
          </a:p>
          <a:p>
            <a:pPr lvl="0" fontAlgn="base"/>
            <a:r>
              <a:rPr lang="ru-RU"/>
              <a:t>Ознакомиться с градацией </a:t>
            </a:r>
            <a:r>
              <a:rPr lang="ru-RU" err="1"/>
              <a:t>Глиссона</a:t>
            </a:r>
            <a:r>
              <a:rPr lang="ru-RU"/>
              <a:t> </a:t>
            </a:r>
          </a:p>
          <a:p>
            <a:pPr lvl="0" fontAlgn="base"/>
            <a:r>
              <a:rPr lang="ru-RU"/>
              <a:t>Найти и изучить информацию выражения признаков шкалы </a:t>
            </a:r>
            <a:r>
              <a:rPr lang="ru-RU" err="1"/>
              <a:t>Глиссона</a:t>
            </a:r>
            <a:r>
              <a:rPr lang="ru-RU"/>
              <a:t> на цифровых изображениях биоптата предстательной железы</a:t>
            </a:r>
          </a:p>
          <a:p>
            <a:pPr lvl="0" fontAlgn="base"/>
            <a:r>
              <a:rPr lang="ru-RU"/>
              <a:t>Оценить доступные средства для обработки цифровых изображений, а так же выделения на них особенностей, кластеризации и распознавания образов на цифровых изображениях </a:t>
            </a:r>
          </a:p>
          <a:p>
            <a:pPr lvl="0" fontAlgn="base"/>
            <a:r>
              <a:rPr lang="ru-RU"/>
              <a:t>На основе доступных средств а так же математического обеспечения оценить возможные сложности при создании программного комплекса для интерактивного распознавания стадий </a:t>
            </a:r>
            <a:r>
              <a:rPr lang="ru-RU" err="1"/>
              <a:t>Глиссона</a:t>
            </a:r>
            <a:r>
              <a:rPr lang="ru-RU"/>
              <a:t>.</a:t>
            </a:r>
          </a:p>
          <a:p>
            <a:pPr lvl="0" fontAlgn="base"/>
            <a:r>
              <a:rPr lang="ru-RU"/>
              <a:t>Спроектировать программный комплекс </a:t>
            </a:r>
          </a:p>
          <a:p>
            <a:pPr lvl="0" fontAlgn="base"/>
            <a:r>
              <a:rPr lang="ru-RU"/>
              <a:t>Реализовать программный комплекс.</a:t>
            </a:r>
          </a:p>
          <a:p>
            <a:pPr lvl="0" fontAlgn="base"/>
            <a:r>
              <a:rPr lang="ru-RU"/>
              <a:t>Составить тестовую модель и набор тестовых сценариев для оценки качества программного обеспечения </a:t>
            </a:r>
          </a:p>
        </p:txBody>
      </p:sp>
    </p:spTree>
    <p:extLst>
      <p:ext uri="{BB962C8B-B14F-4D97-AF65-F5344CB8AC3E}">
        <p14:creationId xmlns:p14="http://schemas.microsoft.com/office/powerpoint/2010/main" val="38676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12511" cy="1143000"/>
          </a:xfrm>
        </p:spPr>
        <p:txBody>
          <a:bodyPr/>
          <a:lstStyle/>
          <a:p>
            <a:r>
              <a:rPr lang="ru-RU"/>
              <a:t>Исходные данные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3456384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Снимки биоптата предстательной железы </a:t>
            </a:r>
          </a:p>
          <a:p>
            <a:r>
              <a:rPr lang="ru-RU"/>
              <a:t>Размера 500 на 500 </a:t>
            </a:r>
          </a:p>
        </p:txBody>
      </p:sp>
      <p:pic>
        <p:nvPicPr>
          <p:cNvPr id="1026" name="Picture 2" descr="F:\учеба\Электронный комплект\Правктика 2\отчет\для тестов\¦-¦-TА¦-¦-\2015-03-17.15-59-24_¦Р¦в¦а_¦г¦¬¦¬¦-TЙ¦¦¦-¦-TЛ¦¦ TН¦¬¦¬TВ¦¦¦¬¦¬¦¦_¦+¦-¦¬TМ¦¦¦-¦-¦-TП TБTВTАTГ¦¦TВTГTА¦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02" y="1546416"/>
            <a:ext cx="4762500" cy="42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8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Требования к системе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Продуктов в данном случае является система, которая может выделить важные при диагностике рака предстательной железы области на фотографии биоптата предстательной железы и выполнить распознавание стадии Глиссона, на основании распознавания ацинусов и гистограммы изображения.А так же позволяет сохранить результат распознавания в базу знаний и сравнить полученный результат с похожими результатами из базы знаний.</a:t>
            </a:r>
          </a:p>
          <a:p>
            <a:endParaRPr lang="ru-RU" dirty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7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Интерфейс программы</a:t>
            </a:r>
            <a:br>
              <a:rPr lang="ru-RU"/>
            </a:br>
            <a:r>
              <a:rPr lang="ru-RU"/>
              <a:t>состоит из трех экранов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274449"/>
            <a:ext cx="6348413" cy="3653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02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Павел\Desktop\работ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5934075" cy="424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61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BAF13A-0034-42E0-BED3-722E8956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Страница просмотра и сравнения </a:t>
            </a:r>
            <a:r>
              <a:rPr lang="ru-RU" err="1"/>
              <a:t>гстограммы</a:t>
            </a:r>
            <a:r>
              <a:rPr lang="ru-RU"/>
              <a:t> с эталонной </a:t>
            </a:r>
          </a:p>
        </p:txBody>
      </p:sp>
      <p:pic>
        <p:nvPicPr>
          <p:cNvPr id="12" name="Рисунок 12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458E193D-8436-4A25-AFC0-07F859A9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41" y="2160588"/>
            <a:ext cx="600553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2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Проектирование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Основные модули программы :</a:t>
            </a:r>
          </a:p>
          <a:p>
            <a:r>
              <a:rPr lang="ru-RU"/>
              <a:t>1)Модуль </a:t>
            </a:r>
            <a:r>
              <a:rPr lang="ru-RU" err="1"/>
              <a:t>логирования</a:t>
            </a:r>
            <a:r>
              <a:rPr lang="ru-RU"/>
              <a:t> </a:t>
            </a:r>
          </a:p>
          <a:p>
            <a:r>
              <a:rPr lang="ru-RU"/>
              <a:t>2) Модуль хранения общих данных</a:t>
            </a:r>
          </a:p>
          <a:p>
            <a:r>
              <a:rPr lang="ru-RU"/>
              <a:t>3) Модуль управления переходами между экранами</a:t>
            </a:r>
          </a:p>
          <a:p>
            <a:r>
              <a:rPr lang="ru-RU"/>
              <a:t>4) модуль фильтров </a:t>
            </a:r>
          </a:p>
          <a:p>
            <a:r>
              <a:rPr lang="ru-RU"/>
              <a:t>5)Модуль доступа к базе данных </a:t>
            </a:r>
          </a:p>
          <a:p>
            <a:r>
              <a:rPr lang="ru-RU"/>
              <a:t>6)Модуль распознавателей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8741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Экран (4:3)</PresentationFormat>
  <Slides>25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Аспект</vt:lpstr>
      <vt:lpstr>Презентация PowerPoint</vt:lpstr>
      <vt:lpstr>Цель работы</vt:lpstr>
      <vt:lpstr>Задачи</vt:lpstr>
      <vt:lpstr>Исходные данные </vt:lpstr>
      <vt:lpstr>Требования к системе</vt:lpstr>
      <vt:lpstr>Интерфейс программы состоит из трех экранов</vt:lpstr>
      <vt:lpstr>Презентация PowerPoint</vt:lpstr>
      <vt:lpstr>Страница просмотра и сравнения гстограммы с эталонной </vt:lpstr>
      <vt:lpstr>Проектирование</vt:lpstr>
      <vt:lpstr>Концептуальная модель</vt:lpstr>
      <vt:lpstr>Логическая модель</vt:lpstr>
      <vt:lpstr>Реализация программы</vt:lpstr>
      <vt:lpstr>Этап 1 распознавание ацинусов</vt:lpstr>
      <vt:lpstr>Этап 2  Классификация изображения на основе площади занимаемой ацинусами.</vt:lpstr>
      <vt:lpstr>Классификация на основе гистограммы этап 3 </vt:lpstr>
      <vt:lpstr>Этап 4 принятие решеиня</vt:lpstr>
      <vt:lpstr>Тестирование</vt:lpstr>
      <vt:lpstr>Результаты тестирования</vt:lpstr>
      <vt:lpstr>Презентация PowerPoint</vt:lpstr>
      <vt:lpstr>Распознавание </vt:lpstr>
      <vt:lpstr>Выгрузка из базы похожих случаев</vt:lpstr>
      <vt:lpstr>Распознавание сравнение гистограмм</vt:lpstr>
      <vt:lpstr>Результат эксперимента</vt:lpstr>
      <vt:lpstr>Перспиктивы развития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Преддипломная практика  Система диагностики рака предстательной железы</dc:title>
  <dc:creator>Anton</dc:creator>
  <cp:revision>196</cp:revision>
  <dcterms:created xsi:type="dcterms:W3CDTF">2018-12-07T13:59:58Z</dcterms:created>
  <dcterms:modified xsi:type="dcterms:W3CDTF">2019-01-29T22:20:12Z</dcterms:modified>
</cp:coreProperties>
</file>