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3" r:id="rId11"/>
    <p:sldId id="334" r:id="rId12"/>
    <p:sldId id="328" r:id="rId13"/>
    <p:sldId id="330" r:id="rId14"/>
    <p:sldId id="332" r:id="rId15"/>
    <p:sldId id="335" r:id="rId16"/>
    <p:sldId id="32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28" autoAdjust="0"/>
  </p:normalViewPr>
  <p:slideViewPr>
    <p:cSldViewPr snapToGrid="0">
      <p:cViewPr varScale="1">
        <p:scale>
          <a:sx n="68" d="100"/>
          <a:sy n="68" d="100"/>
        </p:scale>
        <p:origin x="138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A87C-D8FA-4943-8258-FBAB15C3E4A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66401-1C71-4F7B-B19A-46F97DFA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现在效果最好的是图片识别任务，使用了深度的卷积神经网络使识别精度大大提升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66401-1C71-4F7B-B19A-46F97DFAC5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5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1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5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6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7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7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4A8B-01F4-4F90-9CB2-B66EE386983B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70CD-7000-4F8A-A6C9-A76D19632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0" y="1567876"/>
            <a:ext cx="5892018" cy="1456678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 smtClean="0">
                <a:latin typeface="+mj-ea"/>
                <a:ea typeface="+mj-ea"/>
              </a:rPr>
              <a:t> 流模型：</a:t>
            </a:r>
            <a:r>
              <a:rPr lang="en-US" altLang="zh-CN" sz="2800" b="1" dirty="0" smtClean="0">
                <a:latin typeface="+mj-ea"/>
                <a:ea typeface="+mj-ea"/>
              </a:rPr>
              <a:t>real-NVP</a:t>
            </a:r>
          </a:p>
          <a:p>
            <a:pPr algn="l"/>
            <a:r>
              <a:rPr lang="en-US" altLang="zh-CN" dirty="0" smtClean="0">
                <a:latin typeface="+mj-ea"/>
                <a:ea typeface="+mj-ea"/>
              </a:rPr>
              <a:t>《</a:t>
            </a:r>
            <a:r>
              <a:rPr lang="en-US" altLang="zh-CN" dirty="0">
                <a:latin typeface="+mj-ea"/>
                <a:ea typeface="+mj-ea"/>
              </a:rPr>
              <a:t>DENSITY ESTIMATION USING REAL NVP</a:t>
            </a:r>
            <a:r>
              <a:rPr lang="en-US" altLang="zh-CN" dirty="0" smtClean="0">
                <a:latin typeface="+mj-ea"/>
                <a:ea typeface="+mj-ea"/>
              </a:rPr>
              <a:t>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18234" y="3461419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分享人： 王烨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1026" name="Picture 2" descr="https://upload-images.jianshu.io/upload_images/6095449-5bc3b0671c949f4b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0341"/>
            <a:ext cx="38100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Masked convolution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0175"/>
            <a:ext cx="7429500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7425"/>
            <a:ext cx="79819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Multi-scale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285" y="1972042"/>
            <a:ext cx="251460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35" y="4286617"/>
            <a:ext cx="7486650" cy="1133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2" y="1848217"/>
            <a:ext cx="78390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real-NVP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Glow</a:t>
            </a:r>
            <a:r>
              <a:rPr lang="zh-CN" altLang="en-US" dirty="0" smtClean="0"/>
              <a:t>结构对比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40" y="2542167"/>
            <a:ext cx="2457450" cy="3400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0318" y="198120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NICE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44" y="1717122"/>
            <a:ext cx="4762500" cy="1266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23535" y="2030503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Real-NVP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44" y="3010381"/>
            <a:ext cx="5810250" cy="3419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61553" y="4242379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GLOW</a:t>
            </a:r>
          </a:p>
        </p:txBody>
      </p:sp>
    </p:spTree>
    <p:extLst>
      <p:ext uri="{BB962C8B-B14F-4D97-AF65-F5344CB8AC3E}">
        <p14:creationId xmlns:p14="http://schemas.microsoft.com/office/powerpoint/2010/main" val="42152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98" y="385965"/>
            <a:ext cx="8463729" cy="44971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4136" y="4994031"/>
            <a:ext cx="7668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排列（</a:t>
            </a:r>
            <a:r>
              <a:rPr lang="en-US" altLang="zh-CN" b="1" dirty="0"/>
              <a:t>Permutation</a:t>
            </a:r>
            <a:r>
              <a:rPr lang="zh-CN" altLang="en-US" b="1" dirty="0"/>
              <a:t>）：</a:t>
            </a:r>
            <a:r>
              <a:rPr lang="zh-CN" altLang="en-US" dirty="0"/>
              <a:t>上面的每个流程步骤之前都应该对变量进行某种排列，以确保在充分的流程步骤之后，每个维度都可以影响其他每个维度。 </a:t>
            </a:r>
            <a:r>
              <a:rPr lang="en-US" altLang="zh-CN" dirty="0"/>
              <a:t>NICE </a:t>
            </a:r>
            <a:r>
              <a:rPr lang="zh-CN" altLang="en-US" dirty="0"/>
              <a:t>完成的排列类型是在执行加性耦合层之前简单地反转通道（特征）的排序；</a:t>
            </a:r>
            <a:r>
              <a:rPr lang="en-US" altLang="zh-CN" dirty="0" err="1"/>
              <a:t>RealNVP</a:t>
            </a:r>
            <a:r>
              <a:rPr lang="en-US" altLang="zh-CN" dirty="0"/>
              <a:t> </a:t>
            </a:r>
            <a:r>
              <a:rPr lang="zh-CN" altLang="en-US" dirty="0"/>
              <a:t>是执行（固定）随机排列；</a:t>
            </a:r>
            <a:r>
              <a:rPr lang="en-US" altLang="zh-CN" dirty="0"/>
              <a:t>Glow </a:t>
            </a:r>
            <a:r>
              <a:rPr lang="zh-CN" altLang="en-US" dirty="0"/>
              <a:t>则是采用可逆 </a:t>
            </a:r>
            <a:r>
              <a:rPr lang="en-US" altLang="zh-CN" dirty="0"/>
              <a:t>1 x 1 </a:t>
            </a:r>
            <a:r>
              <a:rPr lang="zh-CN" altLang="en-US" dirty="0"/>
              <a:t>卷积。文中也对三种方法做了实验上的比较。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1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89649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详见论文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90" y="365125"/>
            <a:ext cx="8086725" cy="548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4025"/>
            <a:ext cx="7943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3098" b="17945"/>
          <a:stretch/>
        </p:blipFill>
        <p:spPr>
          <a:xfrm>
            <a:off x="961951" y="1139369"/>
            <a:ext cx="4693261" cy="26026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135" y="3605127"/>
            <a:ext cx="80486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1633" r="8243"/>
          <a:stretch/>
        </p:blipFill>
        <p:spPr>
          <a:xfrm>
            <a:off x="6441316" y="1690688"/>
            <a:ext cx="5036235" cy="2600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33" y="5011738"/>
            <a:ext cx="2514600" cy="1209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01192" y="4445824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4887" y="2813538"/>
            <a:ext cx="4085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i="1" dirty="0" smtClean="0"/>
              <a:t>Fin</a:t>
            </a:r>
            <a:r>
              <a:rPr lang="zh-CN" altLang="en-US" sz="6000" i="1" dirty="0" smtClean="0"/>
              <a:t>，</a:t>
            </a:r>
            <a:r>
              <a:rPr lang="en-US" altLang="zh-CN" sz="6000" i="1" dirty="0" smtClean="0"/>
              <a:t>Thanks</a:t>
            </a:r>
            <a:endParaRPr lang="zh-CN" alt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37990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常见网络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生成式网络：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1.</a:t>
            </a:r>
            <a:r>
              <a:rPr lang="zh-CN" altLang="en-US" dirty="0" smtClean="0"/>
              <a:t>变分自编码器（</a:t>
            </a:r>
            <a:r>
              <a:rPr lang="en-US" altLang="zh-CN" dirty="0" smtClean="0"/>
              <a:t>VAE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2. </a:t>
            </a:r>
            <a:r>
              <a:rPr lang="zh-CN" altLang="en-US" dirty="0" smtClean="0"/>
              <a:t>生成对抗网络（</a:t>
            </a:r>
            <a:r>
              <a:rPr lang="en-US" altLang="zh-CN" dirty="0" smtClean="0"/>
              <a:t>GAN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3. </a:t>
            </a:r>
            <a:r>
              <a:rPr lang="zh-CN" altLang="en-US" dirty="0" smtClean="0"/>
              <a:t>流模型（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RealNVP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GLOW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Autoregressive </a:t>
            </a:r>
            <a:r>
              <a:rPr lang="en-US" altLang="zh-CN" dirty="0"/>
              <a:t>Model 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08" y="1433134"/>
            <a:ext cx="5901267" cy="3251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53" y="4684542"/>
            <a:ext cx="7496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数学原理</a:t>
            </a:r>
          </a:p>
        </p:txBody>
      </p:sp>
      <p:pic>
        <p:nvPicPr>
          <p:cNvPr id="2050" name="Picture 2" descr="https://upload-images.jianshu.io/upload_images/6095449-5bc3b0671c949f4b.png?imageMogr2/auto-orient/strip%7CimageView2/2/w/4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10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-images.jianshu.io/upload_images/6095449-b16ee4a4f3d3a0dc.png?imageMogr2/auto-orient/strip%7CimageView2/2/w/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92" y="1027906"/>
            <a:ext cx="3810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049" y="3847001"/>
            <a:ext cx="6945769" cy="13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814" y="1690688"/>
            <a:ext cx="7912028" cy="2895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11814" y="5289452"/>
            <a:ext cx="741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 smtClean="0"/>
              <a:t>是一个</a:t>
            </a:r>
            <a:r>
              <a:rPr lang="zh-CN" altLang="en-US" dirty="0"/>
              <a:t>双</a:t>
            </a:r>
            <a:r>
              <a:rPr lang="zh-CN" altLang="en-US" dirty="0" smtClean="0"/>
              <a:t>射函数，可以把一系列双射函数连起来就构成了“流模型”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0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Real-NVP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289200" cy="1010309"/>
          </a:xfrm>
          <a:prstGeom prst="rect">
            <a:avLst/>
          </a:prstGeom>
        </p:spPr>
      </p:pic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2610" y="2700996"/>
            <a:ext cx="5901267" cy="32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Coupling layers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417149" cy="5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为了减少雅可比矩阵的计算量，使用</a:t>
            </a:r>
            <a:r>
              <a:rPr lang="en-US" altLang="zh-CN" sz="2000" dirty="0" smtClean="0">
                <a:latin typeface="+mn-ea"/>
              </a:rPr>
              <a:t>coupling layers</a:t>
            </a:r>
            <a:r>
              <a:rPr lang="zh-CN" altLang="en-US" sz="2000" dirty="0" smtClean="0">
                <a:latin typeface="+mn-ea"/>
              </a:rPr>
              <a:t>技巧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25333"/>
            <a:ext cx="8391525" cy="285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874" y="5123418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摘自</a:t>
            </a:r>
            <a:r>
              <a:rPr lang="en-US" altLang="zh-CN" dirty="0" smtClean="0"/>
              <a:t>《NICE》</a:t>
            </a:r>
            <a:r>
              <a:rPr lang="zh-CN" altLang="en-US" dirty="0" smtClean="0"/>
              <a:t>，作者构造如上形式的转换函数，使雅可比行列式便于计算。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1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Coupling layers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2551606"/>
            <a:ext cx="7639050" cy="328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518" y="1936481"/>
            <a:ext cx="29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Real-NVP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coupling 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Coupling layers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71" y="1507610"/>
            <a:ext cx="7477125" cy="1323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874" y="150602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可逆函数的定义：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4" y="2850120"/>
            <a:ext cx="8444755" cy="1285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8547" b="7412"/>
          <a:stretch/>
        </p:blipFill>
        <p:spPr>
          <a:xfrm>
            <a:off x="2753988" y="4154437"/>
            <a:ext cx="4962525" cy="23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267</Words>
  <Application>Microsoft Office PowerPoint</Application>
  <PresentationFormat>宽屏</PresentationFormat>
  <Paragraphs>35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常见网络</vt:lpstr>
      <vt:lpstr>数学原理</vt:lpstr>
      <vt:lpstr>数学原理</vt:lpstr>
      <vt:lpstr>数学原理</vt:lpstr>
      <vt:lpstr>Real-NVP</vt:lpstr>
      <vt:lpstr>Coupling layers</vt:lpstr>
      <vt:lpstr>Coupling layers</vt:lpstr>
      <vt:lpstr>Coupling layers</vt:lpstr>
      <vt:lpstr>Masked convolution</vt:lpstr>
      <vt:lpstr>Multi-scale architecture</vt:lpstr>
      <vt:lpstr>NICE、real-NVP、Glow结构对比</vt:lpstr>
      <vt:lpstr>PowerPoint 演示文稿</vt:lpstr>
      <vt:lpstr>实验结果</vt:lpstr>
      <vt:lpstr>训练方法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211</cp:revision>
  <dcterms:created xsi:type="dcterms:W3CDTF">2018-05-16T08:22:20Z</dcterms:created>
  <dcterms:modified xsi:type="dcterms:W3CDTF">2018-07-31T10:24:33Z</dcterms:modified>
</cp:coreProperties>
</file>