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B82C7-3CCD-41CD-B901-96A7B2FE5C2D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5FA97-78C8-4D3A-A6BA-3D40A05A7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84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5FA97-78C8-4D3A-A6BA-3D40A05A752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138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BB99-1113-7DB8-41F5-95EB337EE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44D11-322E-C73A-192E-93114D7B9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F5BA5-5C52-E7A9-0D25-CE670653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3149-D12A-46B3-9E64-E2497977AD66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0F15D-9060-A7FB-E29A-DC643556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F9E8D-82AF-8E8B-2FF0-7D9E3CF0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9535-48D5-4091-B9AF-A676897954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51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7622-E1B6-CD8D-B9A3-EFD4A515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947BC-936D-C6F8-3435-39EE67237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73DB2-7D6B-BFB3-8FBA-56FEB1D1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3149-D12A-46B3-9E64-E2497977AD66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4FB60-4910-F3B0-7E9C-7600DADD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9A356-368D-AF06-85ED-ACF89375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9535-48D5-4091-B9AF-A676897954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31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860324-C752-599B-3B5B-F2373A17B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A7DF8-7E05-0060-5E26-DC0BC2CB5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EA6E9-49DE-6736-D51E-E689977A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3149-D12A-46B3-9E64-E2497977AD66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45531-767E-B651-7101-460DD163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01281-95A5-704F-1797-35F6E949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9535-48D5-4091-B9AF-A676897954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90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C325-007C-6DFB-BD4D-ADCCC9C2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5363-9235-D0AF-C467-00A7178DB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2251-D84F-022A-24BE-BBEAF135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3149-D12A-46B3-9E64-E2497977AD66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828CD-7197-E91C-916A-A6FA2875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F196A-1A8A-A1C6-FE35-F63B7473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9535-48D5-4091-B9AF-A676897954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23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FBF42-916C-07DB-CF53-4706B27C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9D7D1-C543-71E9-D0B9-69C8498F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E188D-4E4C-3C81-2484-3DECFA46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3149-D12A-46B3-9E64-E2497977AD66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798ED-9300-4267-4710-1D1774FB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A3C16-786C-C268-9AF5-E31E93E4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9535-48D5-4091-B9AF-A676897954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57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AA57-4944-CFC8-D1D0-CFA92830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FB14B-AF4B-48D4-6636-D760D2BA7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EA273-4589-AD68-1356-B9F4FA047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E1EBB-A75E-8C0B-023B-56C0788E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3149-D12A-46B3-9E64-E2497977AD66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7E15E-F473-6B86-01B1-9B49ADB8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83FF1-1C3D-6168-B2FD-F01BA1AC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9535-48D5-4091-B9AF-A676897954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4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A7C8-6210-4BF4-853F-87A61FB0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34CC7-01EC-7DF2-D8A8-5B41E4C76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9EE2F-18F4-62D6-BA9B-FD3289E10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8CCDC-D50D-DA76-A6C3-44A7522DA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24486-727E-1577-C552-66FEF6AE5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E9C0A6-D93B-7BE0-7140-644F9CEE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3149-D12A-46B3-9E64-E2497977AD66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33D20-8A60-BFF2-A612-6CE1FC8A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2A135-3003-9E24-75D0-1C05C7F9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9535-48D5-4091-B9AF-A676897954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84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D267-C294-B16E-694F-5E9FA800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647EB4-FE0D-B2CD-B6D8-4DC0CD92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3149-D12A-46B3-9E64-E2497977AD66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6EBD1-795C-1F4E-4D7D-219F4C35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7227B-24B6-DCFC-4CD6-396F4721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9535-48D5-4091-B9AF-A676897954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88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9C7B0-1729-985B-911B-30D618F9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3149-D12A-46B3-9E64-E2497977AD66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26B2C-3128-11AE-B785-E801B496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BDADE-D66C-9CB3-D466-946936EA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9535-48D5-4091-B9AF-A676897954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96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EEE3-9773-2605-501D-50197D8F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B54E-6230-DF67-74F5-424AF32E6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5C7AA-D535-71A4-2A83-3A0AC2A0C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5DD6C-E45F-A6D6-58A0-12B5FF69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3149-D12A-46B3-9E64-E2497977AD66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0B9A4-70C4-E796-99E0-A6339C32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D3D05-90E3-3F78-74FA-B4A2EE9C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9535-48D5-4091-B9AF-A676897954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95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3BCA-DA25-ED9E-A9D9-C319C251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7F648-B5EC-F529-1064-8F3361CB1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EC060-E458-4671-1883-A595A466C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D7F8D-D174-E390-AE9B-9F0048F0D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3149-D12A-46B3-9E64-E2497977AD66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C5858-76E0-ECBA-B716-4F425A1C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55863-A371-E745-384B-A62EEF17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9535-48D5-4091-B9AF-A676897954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71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F566F-F7D1-A716-F4B6-2EE6653D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B9FD1-DE97-852E-6625-82FD81E70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AFE50-ADBC-0DDB-D89D-445ACB2C2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DB3149-D12A-46B3-9E64-E2497977AD66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86EC0-8BB8-897A-391D-755861E1E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55E85-D51F-FE80-851B-47CEB2E74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169535-48D5-4091-B9AF-A676897954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89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260F-FD49-9936-50F9-D7711327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58026"/>
          </a:xfrm>
        </p:spPr>
        <p:txBody>
          <a:bodyPr>
            <a:normAutofit/>
          </a:bodyPr>
          <a:lstStyle/>
          <a:p>
            <a:pPr algn="ctr"/>
            <a:r>
              <a:rPr lang="en-GB" sz="2500" dirty="0"/>
              <a:t>How does the total export and import change by different State from 2021-2022? </a:t>
            </a:r>
          </a:p>
        </p:txBody>
      </p:sp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3E7B9627-334A-4265-3053-A2F70F036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9" t="2911" r="1379" b="5325"/>
          <a:stretch/>
        </p:blipFill>
        <p:spPr>
          <a:xfrm>
            <a:off x="4415635" y="658027"/>
            <a:ext cx="7776365" cy="6199972"/>
          </a:xfrm>
          <a:prstGeom prst="rect">
            <a:avLst/>
          </a:prstGeom>
        </p:spPr>
      </p:pic>
      <p:pic>
        <p:nvPicPr>
          <p:cNvPr id="7" name="Picture 6" descr="A graph of a graph with a number of green squares&#10;&#10;Description automatically generated with medium confidence">
            <a:extLst>
              <a:ext uri="{FF2B5EF4-FFF2-40B4-BE49-F238E27FC236}">
                <a16:creationId xmlns:a16="http://schemas.microsoft.com/office/drawing/2014/main" id="{2DD505C2-B3F3-5E8C-837D-1FF5238B7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8" r="10337" b="5132"/>
          <a:stretch/>
        </p:blipFill>
        <p:spPr>
          <a:xfrm>
            <a:off x="-73570" y="2149475"/>
            <a:ext cx="4478766" cy="25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6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11084-C9D9-E02D-6370-DE2DB9A19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15C0-837E-755C-89E1-B4044342F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58026"/>
          </a:xfrm>
        </p:spPr>
        <p:txBody>
          <a:bodyPr>
            <a:normAutofit/>
          </a:bodyPr>
          <a:lstStyle/>
          <a:p>
            <a:pPr algn="ctr"/>
            <a:r>
              <a:rPr lang="en-GB" sz="2500" dirty="0"/>
              <a:t>How does the total export and import change by different State from 2021-2022? </a:t>
            </a:r>
          </a:p>
        </p:txBody>
      </p:sp>
      <p:pic>
        <p:nvPicPr>
          <p:cNvPr id="6" name="Picture 5" descr="A map of the united states&#10;&#10;Description automatically generated">
            <a:extLst>
              <a:ext uri="{FF2B5EF4-FFF2-40B4-BE49-F238E27FC236}">
                <a16:creationId xmlns:a16="http://schemas.microsoft.com/office/drawing/2014/main" id="{52BD2E03-5EA6-EF80-D479-C9C0D4024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4" t="2911" r="1149" b="5287"/>
          <a:stretch/>
        </p:blipFill>
        <p:spPr>
          <a:xfrm>
            <a:off x="4288219" y="562304"/>
            <a:ext cx="7903781" cy="6295696"/>
          </a:xfrm>
          <a:prstGeom prst="rect">
            <a:avLst/>
          </a:prstGeom>
        </p:spPr>
      </p:pic>
      <p:pic>
        <p:nvPicPr>
          <p:cNvPr id="11" name="Picture 10" descr="A graph of a trade value by import&#10;&#10;Description automatically generated">
            <a:extLst>
              <a:ext uri="{FF2B5EF4-FFF2-40B4-BE49-F238E27FC236}">
                <a16:creationId xmlns:a16="http://schemas.microsoft.com/office/drawing/2014/main" id="{381C2482-2B63-4027-13E0-2D7C8B86E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11149" r="10827" b="5131"/>
          <a:stretch/>
        </p:blipFill>
        <p:spPr>
          <a:xfrm>
            <a:off x="36788" y="2152650"/>
            <a:ext cx="4258049" cy="255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4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BA81F4-E14B-AD7A-06FD-140B272B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58026"/>
          </a:xfrm>
        </p:spPr>
        <p:txBody>
          <a:bodyPr>
            <a:normAutofit/>
          </a:bodyPr>
          <a:lstStyle/>
          <a:p>
            <a:pPr algn="ctr"/>
            <a:r>
              <a:rPr lang="en-GB" sz="2500" dirty="0"/>
              <a:t>How does the total imports change by HS2 level products in US from 2021-2022?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AD1F0BA-9425-4490-EBD2-43F3E7F66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" r="8208" b="2595"/>
          <a:stretch/>
        </p:blipFill>
        <p:spPr>
          <a:xfrm>
            <a:off x="1790699" y="658027"/>
            <a:ext cx="8087009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8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47BC3-9354-73CF-490F-5148EA63B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4223E9-3F44-CB46-7454-7C51ABB4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58026"/>
          </a:xfrm>
        </p:spPr>
        <p:txBody>
          <a:bodyPr>
            <a:normAutofit/>
          </a:bodyPr>
          <a:lstStyle/>
          <a:p>
            <a:pPr algn="ctr"/>
            <a:r>
              <a:rPr lang="en-GB" sz="2500" dirty="0"/>
              <a:t>How does the total exports change by HS2 level products in US from 2021-2022?</a:t>
            </a: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9554D22-E681-4F95-7FD9-C94BDFEE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4" r="8277" b="2717"/>
          <a:stretch/>
        </p:blipFill>
        <p:spPr>
          <a:xfrm>
            <a:off x="2043326" y="658027"/>
            <a:ext cx="8105348" cy="619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F139-FB86-95B7-BA43-FDC188EA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0755"/>
          </a:xfrm>
        </p:spPr>
        <p:txBody>
          <a:bodyPr>
            <a:normAutofit/>
          </a:bodyPr>
          <a:lstStyle/>
          <a:p>
            <a:r>
              <a:rPr lang="en-GB" sz="2800" dirty="0"/>
              <a:t>What are the top 10 partner countries for import and export in 2022 and how its share (as part of total import and export value) changed YoY</a:t>
            </a:r>
          </a:p>
        </p:txBody>
      </p:sp>
      <p:pic>
        <p:nvPicPr>
          <p:cNvPr id="5" name="Picture 4" descr="A map of the world&#10;&#10;Description automatically generated">
            <a:extLst>
              <a:ext uri="{FF2B5EF4-FFF2-40B4-BE49-F238E27FC236}">
                <a16:creationId xmlns:a16="http://schemas.microsoft.com/office/drawing/2014/main" id="{EF6188B4-F868-18A0-D7AF-7C2CCB78C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6" t="12236" r="1286" b="10886"/>
          <a:stretch/>
        </p:blipFill>
        <p:spPr>
          <a:xfrm>
            <a:off x="0" y="1076502"/>
            <a:ext cx="12192000" cy="567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7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2634E-7973-E049-0CB2-3C5C0177E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AE66-8329-A08F-0B77-5AA7E9DE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0755"/>
          </a:xfrm>
        </p:spPr>
        <p:txBody>
          <a:bodyPr>
            <a:normAutofit/>
          </a:bodyPr>
          <a:lstStyle/>
          <a:p>
            <a:r>
              <a:rPr lang="en-GB" sz="2800" dirty="0"/>
              <a:t>What are the top 10 partner countries for import and export in 2022 and how its share (as part of total import and export value) changed YoY</a:t>
            </a:r>
          </a:p>
        </p:txBody>
      </p:sp>
      <p:pic>
        <p:nvPicPr>
          <p:cNvPr id="4" name="Picture 3" descr="A map of the world&#10;&#10;Description automatically generated">
            <a:extLst>
              <a:ext uri="{FF2B5EF4-FFF2-40B4-BE49-F238E27FC236}">
                <a16:creationId xmlns:a16="http://schemas.microsoft.com/office/drawing/2014/main" id="{9BC8BA28-67DD-B61D-473B-0009DCA6D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" t="12828" r="1361" b="11561"/>
          <a:stretch/>
        </p:blipFill>
        <p:spPr>
          <a:xfrm>
            <a:off x="0" y="960755"/>
            <a:ext cx="12135148" cy="556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8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117</Words>
  <Application>Microsoft Office PowerPoint</Application>
  <PresentationFormat>Widescreen</PresentationFormat>
  <Paragraphs>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How does the total export and import change by different State from 2021-2022? </vt:lpstr>
      <vt:lpstr>How does the total export and import change by different State from 2021-2022? </vt:lpstr>
      <vt:lpstr>How does the total imports change by HS2 level products in US from 2021-2022?</vt:lpstr>
      <vt:lpstr>How does the total exports change by HS2 level products in US from 2021-2022?</vt:lpstr>
      <vt:lpstr>What are the top 10 partner countries for import and export in 2022 and how its share (as part of total import and export value) changed YoY</vt:lpstr>
      <vt:lpstr>What are the top 10 partner countries for import and export in 2022 and how its share (as part of total import and export value) changed YoY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Nikolay Ninov</dc:creator>
  <cp:lastModifiedBy>Nikolay Ninov</cp:lastModifiedBy>
  <cp:revision>4</cp:revision>
  <dcterms:created xsi:type="dcterms:W3CDTF">2024-11-28T14:39:46Z</dcterms:created>
  <dcterms:modified xsi:type="dcterms:W3CDTF">2024-11-28T14:52:55Z</dcterms:modified>
</cp:coreProperties>
</file>