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78F162-C7A2-4037-8FA1-4DF334B2234C}" v="16" dt="2019-06-12T20:56:48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rmalkumar Telagalapalli" userId="18610d7679ed988e" providerId="LiveId" clId="{BA78F162-C7A2-4037-8FA1-4DF334B2234C}"/>
    <pc:docChg chg="undo custSel mod addSld delSld modSld">
      <pc:chgData name="Nirmalkumar Telagalapalli" userId="18610d7679ed988e" providerId="LiveId" clId="{BA78F162-C7A2-4037-8FA1-4DF334B2234C}" dt="2019-06-12T20:57:18.227" v="45" actId="255"/>
      <pc:docMkLst>
        <pc:docMk/>
      </pc:docMkLst>
      <pc:sldChg chg="addSp delSp modSp add mod setBg setClrOvrMap">
        <pc:chgData name="Nirmalkumar Telagalapalli" userId="18610d7679ed988e" providerId="LiveId" clId="{BA78F162-C7A2-4037-8FA1-4DF334B2234C}" dt="2019-06-12T20:54:54.300" v="30" actId="14100"/>
        <pc:sldMkLst>
          <pc:docMk/>
          <pc:sldMk cId="1288703420" sldId="256"/>
        </pc:sldMkLst>
        <pc:spChg chg="del">
          <ac:chgData name="Nirmalkumar Telagalapalli" userId="18610d7679ed988e" providerId="LiveId" clId="{BA78F162-C7A2-4037-8FA1-4DF334B2234C}" dt="2019-06-12T20:53:50.478" v="11"/>
          <ac:spMkLst>
            <pc:docMk/>
            <pc:sldMk cId="1288703420" sldId="256"/>
            <ac:spMk id="2" creationId="{2BB0CDAA-505F-4727-9ECB-395029191F05}"/>
          </ac:spMkLst>
        </pc:spChg>
        <pc:spChg chg="del">
          <ac:chgData name="Nirmalkumar Telagalapalli" userId="18610d7679ed988e" providerId="LiveId" clId="{BA78F162-C7A2-4037-8FA1-4DF334B2234C}" dt="2019-06-12T20:53:50.478" v="11"/>
          <ac:spMkLst>
            <pc:docMk/>
            <pc:sldMk cId="1288703420" sldId="256"/>
            <ac:spMk id="3" creationId="{7E2F5C33-A0E5-4E3F-A92F-640F15432A42}"/>
          </ac:spMkLst>
        </pc:spChg>
        <pc:spChg chg="add del">
          <ac:chgData name="Nirmalkumar Telagalapalli" userId="18610d7679ed988e" providerId="LiveId" clId="{BA78F162-C7A2-4037-8FA1-4DF334B2234C}" dt="2019-06-12T20:53:43.819" v="10"/>
          <ac:spMkLst>
            <pc:docMk/>
            <pc:sldMk cId="1288703420" sldId="256"/>
            <ac:spMk id="5" creationId="{8E5E15CD-DB4B-469E-9175-839972DFAF3F}"/>
          </ac:spMkLst>
        </pc:spChg>
        <pc:spChg chg="add mod">
          <ac:chgData name="Nirmalkumar Telagalapalli" userId="18610d7679ed988e" providerId="LiveId" clId="{BA78F162-C7A2-4037-8FA1-4DF334B2234C}" dt="2019-06-12T20:54:23.617" v="23" actId="26606"/>
          <ac:spMkLst>
            <pc:docMk/>
            <pc:sldMk cId="1288703420" sldId="256"/>
            <ac:spMk id="7" creationId="{C6CFDCC3-DB7E-4FC2-836E-7F0D04A70F15}"/>
          </ac:spMkLst>
        </pc:spChg>
        <pc:spChg chg="add del">
          <ac:chgData name="Nirmalkumar Telagalapalli" userId="18610d7679ed988e" providerId="LiveId" clId="{BA78F162-C7A2-4037-8FA1-4DF334B2234C}" dt="2019-06-12T20:54:10.456" v="14" actId="26606"/>
          <ac:spMkLst>
            <pc:docMk/>
            <pc:sldMk cId="1288703420" sldId="256"/>
            <ac:spMk id="12" creationId="{A4AC5506-6312-4701-8D3C-40187889A947}"/>
          </ac:spMkLst>
        </pc:spChg>
        <pc:spChg chg="add del">
          <ac:chgData name="Nirmalkumar Telagalapalli" userId="18610d7679ed988e" providerId="LiveId" clId="{BA78F162-C7A2-4037-8FA1-4DF334B2234C}" dt="2019-06-12T20:54:14.305" v="16" actId="26606"/>
          <ac:spMkLst>
            <pc:docMk/>
            <pc:sldMk cId="1288703420" sldId="256"/>
            <ac:spMk id="14" creationId="{71B2258F-86CA-4D4D-8270-BC05FCDEBFB3}"/>
          </ac:spMkLst>
        </pc:spChg>
        <pc:spChg chg="add del">
          <ac:chgData name="Nirmalkumar Telagalapalli" userId="18610d7679ed988e" providerId="LiveId" clId="{BA78F162-C7A2-4037-8FA1-4DF334B2234C}" dt="2019-06-12T20:54:16.624" v="18" actId="26606"/>
          <ac:spMkLst>
            <pc:docMk/>
            <pc:sldMk cId="1288703420" sldId="256"/>
            <ac:spMk id="16" creationId="{D4771268-CB57-404A-9271-370EB28F6090}"/>
          </ac:spMkLst>
        </pc:spChg>
        <pc:spChg chg="add del">
          <ac:chgData name="Nirmalkumar Telagalapalli" userId="18610d7679ed988e" providerId="LiveId" clId="{BA78F162-C7A2-4037-8FA1-4DF334B2234C}" dt="2019-06-12T20:54:21.006" v="20" actId="26606"/>
          <ac:spMkLst>
            <pc:docMk/>
            <pc:sldMk cId="1288703420" sldId="256"/>
            <ac:spMk id="18" creationId="{A4AC5506-6312-4701-8D3C-40187889A947}"/>
          </ac:spMkLst>
        </pc:spChg>
        <pc:spChg chg="add del">
          <ac:chgData name="Nirmalkumar Telagalapalli" userId="18610d7679ed988e" providerId="LiveId" clId="{BA78F162-C7A2-4037-8FA1-4DF334B2234C}" dt="2019-06-12T20:54:23.601" v="22" actId="26606"/>
          <ac:spMkLst>
            <pc:docMk/>
            <pc:sldMk cId="1288703420" sldId="256"/>
            <ac:spMk id="20" creationId="{87CC2527-562A-4F69-B487-4371E5B243E7}"/>
          </ac:spMkLst>
        </pc:spChg>
        <pc:spChg chg="add">
          <ac:chgData name="Nirmalkumar Telagalapalli" userId="18610d7679ed988e" providerId="LiveId" clId="{BA78F162-C7A2-4037-8FA1-4DF334B2234C}" dt="2019-06-12T20:54:23.617" v="23" actId="26606"/>
          <ac:spMkLst>
            <pc:docMk/>
            <pc:sldMk cId="1288703420" sldId="256"/>
            <ac:spMk id="23" creationId="{A4AC5506-6312-4701-8D3C-40187889A947}"/>
          </ac:spMkLst>
        </pc:spChg>
        <pc:picChg chg="add del">
          <ac:chgData name="Nirmalkumar Telagalapalli" userId="18610d7679ed988e" providerId="LiveId" clId="{BA78F162-C7A2-4037-8FA1-4DF334B2234C}" dt="2019-06-12T20:53:43.819" v="10"/>
          <ac:picMkLst>
            <pc:docMk/>
            <pc:sldMk cId="1288703420" sldId="256"/>
            <ac:picMk id="4" creationId="{8CEBC240-7256-4633-8A97-C553C7BE000E}"/>
          </ac:picMkLst>
        </pc:picChg>
        <pc:picChg chg="add mod ord">
          <ac:chgData name="Nirmalkumar Telagalapalli" userId="18610d7679ed988e" providerId="LiveId" clId="{BA78F162-C7A2-4037-8FA1-4DF334B2234C}" dt="2019-06-12T20:54:54.300" v="30" actId="14100"/>
          <ac:picMkLst>
            <pc:docMk/>
            <pc:sldMk cId="1288703420" sldId="256"/>
            <ac:picMk id="6" creationId="{F896AA0E-17B2-4268-83B8-AE705912330A}"/>
          </ac:picMkLst>
        </pc:picChg>
        <pc:cxnChg chg="add del">
          <ac:chgData name="Nirmalkumar Telagalapalli" userId="18610d7679ed988e" providerId="LiveId" clId="{BA78F162-C7A2-4037-8FA1-4DF334B2234C}" dt="2019-06-12T20:54:23.601" v="22" actId="26606"/>
          <ac:cxnSpMkLst>
            <pc:docMk/>
            <pc:sldMk cId="1288703420" sldId="256"/>
            <ac:cxnSpMk id="21" creationId="{BCDAEC91-5BCE-4B55-9CC0-43EF94CB734B}"/>
          </ac:cxnSpMkLst>
        </pc:cxnChg>
      </pc:sldChg>
      <pc:sldChg chg="add del">
        <pc:chgData name="Nirmalkumar Telagalapalli" userId="18610d7679ed988e" providerId="LiveId" clId="{BA78F162-C7A2-4037-8FA1-4DF334B2234C}" dt="2019-06-12T20:52:25.132" v="2" actId="2696"/>
        <pc:sldMkLst>
          <pc:docMk/>
          <pc:sldMk cId="4210775046" sldId="256"/>
        </pc:sldMkLst>
      </pc:sldChg>
      <pc:sldChg chg="addSp modSp add mod setBg">
        <pc:chgData name="Nirmalkumar Telagalapalli" userId="18610d7679ed988e" providerId="LiveId" clId="{BA78F162-C7A2-4037-8FA1-4DF334B2234C}" dt="2019-06-12T20:54:50.016" v="29" actId="14100"/>
        <pc:sldMkLst>
          <pc:docMk/>
          <pc:sldMk cId="32075410" sldId="257"/>
        </pc:sldMkLst>
        <pc:spChg chg="add mod">
          <ac:chgData name="Nirmalkumar Telagalapalli" userId="18610d7679ed988e" providerId="LiveId" clId="{BA78F162-C7A2-4037-8FA1-4DF334B2234C}" dt="2019-06-12T20:54:45.992" v="26" actId="26606"/>
          <ac:spMkLst>
            <pc:docMk/>
            <pc:sldMk cId="32075410" sldId="257"/>
            <ac:spMk id="3" creationId="{828C4841-E033-41DC-A1A8-CAC91D3CFDA2}"/>
          </ac:spMkLst>
        </pc:spChg>
        <pc:spChg chg="add">
          <ac:chgData name="Nirmalkumar Telagalapalli" userId="18610d7679ed988e" providerId="LiveId" clId="{BA78F162-C7A2-4037-8FA1-4DF334B2234C}" dt="2019-06-12T20:54:45.992" v="26" actId="26606"/>
          <ac:spMkLst>
            <pc:docMk/>
            <pc:sldMk cId="32075410" sldId="257"/>
            <ac:spMk id="8" creationId="{A4AC5506-6312-4701-8D3C-40187889A947}"/>
          </ac:spMkLst>
        </pc:spChg>
        <pc:picChg chg="add mod ord">
          <ac:chgData name="Nirmalkumar Telagalapalli" userId="18610d7679ed988e" providerId="LiveId" clId="{BA78F162-C7A2-4037-8FA1-4DF334B2234C}" dt="2019-06-12T20:54:50.016" v="29" actId="14100"/>
          <ac:picMkLst>
            <pc:docMk/>
            <pc:sldMk cId="32075410" sldId="257"/>
            <ac:picMk id="2" creationId="{094BF561-3215-40CC-AAB7-32A7B188DBA5}"/>
          </ac:picMkLst>
        </pc:picChg>
      </pc:sldChg>
      <pc:sldChg chg="addSp modSp add mod setBg">
        <pc:chgData name="Nirmalkumar Telagalapalli" userId="18610d7679ed988e" providerId="LiveId" clId="{BA78F162-C7A2-4037-8FA1-4DF334B2234C}" dt="2019-06-12T20:56:02.995" v="34" actId="26606"/>
        <pc:sldMkLst>
          <pc:docMk/>
          <pc:sldMk cId="2611496481" sldId="258"/>
        </pc:sldMkLst>
        <pc:spChg chg="add mod">
          <ac:chgData name="Nirmalkumar Telagalapalli" userId="18610d7679ed988e" providerId="LiveId" clId="{BA78F162-C7A2-4037-8FA1-4DF334B2234C}" dt="2019-06-12T20:56:02.995" v="34" actId="26606"/>
          <ac:spMkLst>
            <pc:docMk/>
            <pc:sldMk cId="2611496481" sldId="258"/>
            <ac:spMk id="3" creationId="{5CAA4657-6015-4C5A-9983-122C5C08F7A2}"/>
          </ac:spMkLst>
        </pc:spChg>
        <pc:spChg chg="add">
          <ac:chgData name="Nirmalkumar Telagalapalli" userId="18610d7679ed988e" providerId="LiveId" clId="{BA78F162-C7A2-4037-8FA1-4DF334B2234C}" dt="2019-06-12T20:56:02.995" v="34" actId="26606"/>
          <ac:spMkLst>
            <pc:docMk/>
            <pc:sldMk cId="2611496481" sldId="258"/>
            <ac:spMk id="8" creationId="{A4AC5506-6312-4701-8D3C-40187889A947}"/>
          </ac:spMkLst>
        </pc:spChg>
        <pc:picChg chg="add mod ord">
          <ac:chgData name="Nirmalkumar Telagalapalli" userId="18610d7679ed988e" providerId="LiveId" clId="{BA78F162-C7A2-4037-8FA1-4DF334B2234C}" dt="2019-06-12T20:56:02.995" v="34" actId="26606"/>
          <ac:picMkLst>
            <pc:docMk/>
            <pc:sldMk cId="2611496481" sldId="258"/>
            <ac:picMk id="2" creationId="{BEB7F7A2-86DC-46EF-8586-408A3727C551}"/>
          </ac:picMkLst>
        </pc:picChg>
      </pc:sldChg>
      <pc:sldChg chg="addSp modSp add mod setBg">
        <pc:chgData name="Nirmalkumar Telagalapalli" userId="18610d7679ed988e" providerId="LiveId" clId="{BA78F162-C7A2-4037-8FA1-4DF334B2234C}" dt="2019-06-12T20:56:34.447" v="36" actId="26606"/>
        <pc:sldMkLst>
          <pc:docMk/>
          <pc:sldMk cId="947547624" sldId="259"/>
        </pc:sldMkLst>
        <pc:spChg chg="add mod">
          <ac:chgData name="Nirmalkumar Telagalapalli" userId="18610d7679ed988e" providerId="LiveId" clId="{BA78F162-C7A2-4037-8FA1-4DF334B2234C}" dt="2019-06-12T20:56:34.447" v="36" actId="26606"/>
          <ac:spMkLst>
            <pc:docMk/>
            <pc:sldMk cId="947547624" sldId="259"/>
            <ac:spMk id="3" creationId="{79FFD312-C84D-4F41-99B3-853F25B63103}"/>
          </ac:spMkLst>
        </pc:spChg>
        <pc:spChg chg="add">
          <ac:chgData name="Nirmalkumar Telagalapalli" userId="18610d7679ed988e" providerId="LiveId" clId="{BA78F162-C7A2-4037-8FA1-4DF334B2234C}" dt="2019-06-12T20:56:34.447" v="36" actId="26606"/>
          <ac:spMkLst>
            <pc:docMk/>
            <pc:sldMk cId="947547624" sldId="259"/>
            <ac:spMk id="8" creationId="{A4AC5506-6312-4701-8D3C-40187889A947}"/>
          </ac:spMkLst>
        </pc:spChg>
        <pc:picChg chg="add mod ord">
          <ac:chgData name="Nirmalkumar Telagalapalli" userId="18610d7679ed988e" providerId="LiveId" clId="{BA78F162-C7A2-4037-8FA1-4DF334B2234C}" dt="2019-06-12T20:56:34.447" v="36" actId="26606"/>
          <ac:picMkLst>
            <pc:docMk/>
            <pc:sldMk cId="947547624" sldId="259"/>
            <ac:picMk id="2" creationId="{AC2FE131-8E5C-48A1-B196-8D85CBC6E24E}"/>
          </ac:picMkLst>
        </pc:picChg>
      </pc:sldChg>
      <pc:sldChg chg="addSp modSp add">
        <pc:chgData name="Nirmalkumar Telagalapalli" userId="18610d7679ed988e" providerId="LiveId" clId="{BA78F162-C7A2-4037-8FA1-4DF334B2234C}" dt="2019-06-12T20:57:18.227" v="45" actId="255"/>
        <pc:sldMkLst>
          <pc:docMk/>
          <pc:sldMk cId="736298838" sldId="260"/>
        </pc:sldMkLst>
        <pc:spChg chg="add mod">
          <ac:chgData name="Nirmalkumar Telagalapalli" userId="18610d7679ed988e" providerId="LiveId" clId="{BA78F162-C7A2-4037-8FA1-4DF334B2234C}" dt="2019-06-12T20:57:18.227" v="45" actId="255"/>
          <ac:spMkLst>
            <pc:docMk/>
            <pc:sldMk cId="736298838" sldId="260"/>
            <ac:spMk id="2" creationId="{97A19FF0-6459-4647-B39A-E175E81D49F6}"/>
          </ac:spMkLst>
        </pc:spChg>
      </pc:sldChg>
      <pc:sldChg chg="add del">
        <pc:chgData name="Nirmalkumar Telagalapalli" userId="18610d7679ed988e" providerId="LiveId" clId="{BA78F162-C7A2-4037-8FA1-4DF334B2234C}" dt="2019-06-12T20:53:32.388" v="5" actId="2696"/>
        <pc:sldMkLst>
          <pc:docMk/>
          <pc:sldMk cId="645475642" sldId="286"/>
        </pc:sldMkLst>
      </pc:sldChg>
      <pc:sldChg chg="add del">
        <pc:chgData name="Nirmalkumar Telagalapalli" userId="18610d7679ed988e" providerId="LiveId" clId="{BA78F162-C7A2-4037-8FA1-4DF334B2234C}" dt="2019-06-12T20:53:32.620" v="6" actId="2696"/>
        <pc:sldMkLst>
          <pc:docMk/>
          <pc:sldMk cId="1512702086" sldId="287"/>
        </pc:sldMkLst>
      </pc:sldChg>
      <pc:sldChg chg="add del">
        <pc:chgData name="Nirmalkumar Telagalapalli" userId="18610d7679ed988e" providerId="LiveId" clId="{BA78F162-C7A2-4037-8FA1-4DF334B2234C}" dt="2019-06-12T20:53:31.975" v="4" actId="2696"/>
        <pc:sldMkLst>
          <pc:docMk/>
          <pc:sldMk cId="1754825310" sldId="288"/>
        </pc:sldMkLst>
      </pc:sldChg>
      <pc:sldChg chg="add del">
        <pc:chgData name="Nirmalkumar Telagalapalli" userId="18610d7679ed988e" providerId="LiveId" clId="{BA78F162-C7A2-4037-8FA1-4DF334B2234C}" dt="2019-06-12T20:53:30.841" v="3" actId="2696"/>
        <pc:sldMkLst>
          <pc:docMk/>
          <pc:sldMk cId="2754154576" sldId="298"/>
        </pc:sldMkLst>
      </pc:sldChg>
      <pc:sldMasterChg chg="delSldLayout">
        <pc:chgData name="Nirmalkumar Telagalapalli" userId="18610d7679ed988e" providerId="LiveId" clId="{BA78F162-C7A2-4037-8FA1-4DF334B2234C}" dt="2019-06-12T20:53:32.624" v="7" actId="2696"/>
        <pc:sldMasterMkLst>
          <pc:docMk/>
          <pc:sldMasterMk cId="3488078080" sldId="2147483664"/>
        </pc:sldMasterMkLst>
        <pc:sldLayoutChg chg="del">
          <pc:chgData name="Nirmalkumar Telagalapalli" userId="18610d7679ed988e" providerId="LiveId" clId="{BA78F162-C7A2-4037-8FA1-4DF334B2234C}" dt="2019-06-12T20:53:32.624" v="7" actId="2696"/>
          <pc:sldLayoutMkLst>
            <pc:docMk/>
            <pc:sldMasterMk cId="3488078080" sldId="2147483664"/>
            <pc:sldLayoutMk cId="4008990723" sldId="214748367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504F-1AB6-4B19-B29F-33D464533C6E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6F4D-5277-4558-B8C2-237F97B1F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9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504F-1AB6-4B19-B29F-33D464533C6E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6F4D-5277-4558-B8C2-237F97B1F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0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504F-1AB6-4B19-B29F-33D464533C6E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6F4D-5277-4558-B8C2-237F97B1F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03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28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5151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072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504F-1AB6-4B19-B29F-33D464533C6E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6F4D-5277-4558-B8C2-237F97B1F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3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504F-1AB6-4B19-B29F-33D464533C6E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6F4D-5277-4558-B8C2-237F97B1F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4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504F-1AB6-4B19-B29F-33D464533C6E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6F4D-5277-4558-B8C2-237F97B1F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1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504F-1AB6-4B19-B29F-33D464533C6E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6F4D-5277-4558-B8C2-237F97B1F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5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504F-1AB6-4B19-B29F-33D464533C6E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6F4D-5277-4558-B8C2-237F97B1F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05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504F-1AB6-4B19-B29F-33D464533C6E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6F4D-5277-4558-B8C2-237F97B1F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0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504F-1AB6-4B19-B29F-33D464533C6E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6F4D-5277-4558-B8C2-237F97B1F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7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504F-1AB6-4B19-B29F-33D464533C6E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6F4D-5277-4558-B8C2-237F97B1F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A504F-1AB6-4B19-B29F-33D464533C6E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46F4D-5277-4558-B8C2-237F97B1F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7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CFDCC3-DB7E-4FC2-836E-7F0D04A70F15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Flowchart explaining cleaning process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F896AA0E-17B2-4268-83B8-AE7059123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197" y="1675227"/>
            <a:ext cx="734554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0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8C4841-E033-41DC-A1A8-CAC91D3CFDA2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Sliding Window</a:t>
            </a:r>
          </a:p>
        </p:txBody>
      </p:sp>
      <p:pic>
        <p:nvPicPr>
          <p:cNvPr id="2" name="Picture 1" descr="A drawing of a person&#10;&#10;Description automatically generated">
            <a:extLst>
              <a:ext uri="{FF2B5EF4-FFF2-40B4-BE49-F238E27FC236}">
                <a16:creationId xmlns:a16="http://schemas.microsoft.com/office/drawing/2014/main" id="{094BF561-3215-40CC-AAB7-32A7B188D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809" y="1675227"/>
            <a:ext cx="6173057" cy="439419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207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A4657-6015-4C5A-9983-122C5C08F7A2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Plot between time and x1 feature using original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B7F7A2-86DC-46EF-8586-408A3727C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662" y="1675227"/>
            <a:ext cx="874467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96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A19FF0-6459-4647-B39A-E175E81D49F6}"/>
              </a:ext>
            </a:extLst>
          </p:cNvPr>
          <p:cNvSpPr/>
          <p:nvPr/>
        </p:nvSpPr>
        <p:spPr>
          <a:xfrm>
            <a:off x="773083" y="651002"/>
            <a:ext cx="10875578" cy="2643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 time series variables are non-stationary, noisy, and seems have significant signal drift over time.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Use signal differences (and possibly high order differences) to detect temporal signal pattern changes while not being affected by signal noises and drifts.     </a:t>
            </a:r>
          </a:p>
        </p:txBody>
      </p:sp>
    </p:spTree>
    <p:extLst>
      <p:ext uri="{BB962C8B-B14F-4D97-AF65-F5344CB8AC3E}">
        <p14:creationId xmlns:p14="http://schemas.microsoft.com/office/powerpoint/2010/main" val="73629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FFD312-C84D-4F41-99B3-853F25B63103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Plot between time and x1 feature using cleaned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2FE131-8E5C-48A1-B196-8D85CBC6E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961" y="1675227"/>
            <a:ext cx="861607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47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68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Nirmalkumar Telagalapalli</dc:creator>
  <cp:lastModifiedBy>Nirmalkumar Telagalapalli</cp:lastModifiedBy>
  <cp:revision>1</cp:revision>
  <dcterms:created xsi:type="dcterms:W3CDTF">2019-06-12T20:54:45Z</dcterms:created>
  <dcterms:modified xsi:type="dcterms:W3CDTF">2019-06-12T20:57:27Z</dcterms:modified>
</cp:coreProperties>
</file>