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1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8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8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8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A895-9D29-46E1-9DB8-A5E61156B7E9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70DC3-71D9-41B9-9524-6D8C606B4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4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102" Type="http://schemas.openxmlformats.org/officeDocument/2006/relationships/tags" Target="../tags/tag102.xml"/><Relationship Id="rId110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OTLSHAPE_T_2ffcd28485d941f5a2b38d79acbfca73_HorizontalConnector1"/>
          <p:cNvCxnSpPr/>
          <p:nvPr>
            <p:custDataLst>
              <p:tags r:id="rId2"/>
            </p:custDataLst>
          </p:nvPr>
        </p:nvCxnSpPr>
        <p:spPr>
          <a:xfrm>
            <a:off x="2095500" y="6092496"/>
            <a:ext cx="848660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OTLSHAPE_T_7a416267cd37480998b144b81875d7d8_HorizontalConnector1"/>
          <p:cNvCxnSpPr/>
          <p:nvPr>
            <p:custDataLst>
              <p:tags r:id="rId3"/>
            </p:custDataLst>
          </p:nvPr>
        </p:nvCxnSpPr>
        <p:spPr>
          <a:xfrm>
            <a:off x="1225465" y="5733032"/>
            <a:ext cx="499853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OTLSHAPE_T_5cfd53ecdb1b440d9603ada73bae8dbb_HorizontalConnector1"/>
          <p:cNvCxnSpPr/>
          <p:nvPr>
            <p:custDataLst>
              <p:tags r:id="rId4"/>
            </p:custDataLst>
          </p:nvPr>
        </p:nvCxnSpPr>
        <p:spPr>
          <a:xfrm flipV="1">
            <a:off x="2276858" y="5442310"/>
            <a:ext cx="1856488" cy="571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OTLSHAPE_T_1f992b042e6e4a9c9e493bec0f287eda_HorizontalConnector1"/>
          <p:cNvCxnSpPr/>
          <p:nvPr>
            <p:custDataLst>
              <p:tags r:id="rId5"/>
            </p:custDataLst>
          </p:nvPr>
        </p:nvCxnSpPr>
        <p:spPr>
          <a:xfrm>
            <a:off x="1857375" y="5144330"/>
            <a:ext cx="1166644" cy="63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OTLSHAPE_T_d0678d26b1df45e4938104b550c4346a_HorizontalConnector1"/>
          <p:cNvCxnSpPr/>
          <p:nvPr>
            <p:custDataLst>
              <p:tags r:id="rId6"/>
            </p:custDataLst>
          </p:nvPr>
        </p:nvCxnSpPr>
        <p:spPr>
          <a:xfrm>
            <a:off x="947744" y="4821411"/>
            <a:ext cx="1548989" cy="301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OTLSHAPE_T_2656c15b533c445992e5e44d26df1662_HorizontalConnector1"/>
          <p:cNvCxnSpPr/>
          <p:nvPr>
            <p:custDataLst>
              <p:tags r:id="rId7"/>
            </p:custDataLst>
          </p:nvPr>
        </p:nvCxnSpPr>
        <p:spPr>
          <a:xfrm flipV="1">
            <a:off x="1387263" y="4493946"/>
            <a:ext cx="826095" cy="1854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OTLSHAPE_M_8a48390406914491908718d4ed57fcba_Connector1"/>
          <p:cNvCxnSpPr/>
          <p:nvPr>
            <p:custDataLst>
              <p:tags r:id="rId8"/>
            </p:custDataLst>
          </p:nvPr>
        </p:nvCxnSpPr>
        <p:spPr>
          <a:xfrm>
            <a:off x="8107671" y="1984517"/>
            <a:ext cx="0" cy="1216045"/>
          </a:xfrm>
          <a:prstGeom prst="line">
            <a:avLst/>
          </a:prstGeom>
          <a:ln w="9525" cap="flat" cmpd="sng" algn="ctr">
            <a:solidFill>
              <a:schemeClr val="accent4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OTLSHAPE_M_61676433542e40c090b8c7b209486a01_Connector1"/>
          <p:cNvCxnSpPr/>
          <p:nvPr>
            <p:custDataLst>
              <p:tags r:id="rId9"/>
            </p:custDataLst>
          </p:nvPr>
        </p:nvCxnSpPr>
        <p:spPr>
          <a:xfrm>
            <a:off x="4694359" y="1984517"/>
            <a:ext cx="0" cy="1216045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OTLSHAPE_M_c82dba9fc0b347bba94e249f7c22af66_Connector1"/>
          <p:cNvCxnSpPr/>
          <p:nvPr>
            <p:custDataLst>
              <p:tags r:id="rId10"/>
            </p:custDataLst>
          </p:nvPr>
        </p:nvCxnSpPr>
        <p:spPr>
          <a:xfrm>
            <a:off x="3969030" y="2297572"/>
            <a:ext cx="0" cy="1355533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OTLSHAPE_M_c82dba9fc0b347bba94e249f7c22af66_Connector1"/>
          <p:cNvCxnSpPr/>
          <p:nvPr>
            <p:custDataLst>
              <p:tags r:id="rId11"/>
            </p:custDataLst>
          </p:nvPr>
        </p:nvCxnSpPr>
        <p:spPr>
          <a:xfrm>
            <a:off x="3969030" y="1984517"/>
            <a:ext cx="0" cy="127000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OTLSHAPE_M_41da681df922427191b72d035690e2dd_Connector1"/>
          <p:cNvCxnSpPr/>
          <p:nvPr>
            <p:custDataLst>
              <p:tags r:id="rId12"/>
            </p:custDataLst>
          </p:nvPr>
        </p:nvCxnSpPr>
        <p:spPr>
          <a:xfrm>
            <a:off x="1494379" y="1984517"/>
            <a:ext cx="0" cy="121604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OTLSHAPE_M_0a4fca08e23743e7b25d764729d7d2b9_Connector1"/>
          <p:cNvCxnSpPr/>
          <p:nvPr>
            <p:custDataLst>
              <p:tags r:id="rId13"/>
            </p:custDataLst>
          </p:nvPr>
        </p:nvCxnSpPr>
        <p:spPr>
          <a:xfrm>
            <a:off x="10667656" y="1076086"/>
            <a:ext cx="0" cy="527431"/>
          </a:xfrm>
          <a:prstGeom prst="line">
            <a:avLst/>
          </a:prstGeom>
          <a:ln w="9525" cap="flat" cmpd="sng" algn="ctr">
            <a:solidFill>
              <a:schemeClr val="accent5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OTLSHAPE_M_487ab894bb354acea89a0de466cfe7cf_Connector1"/>
          <p:cNvCxnSpPr/>
          <p:nvPr>
            <p:custDataLst>
              <p:tags r:id="rId14"/>
            </p:custDataLst>
          </p:nvPr>
        </p:nvCxnSpPr>
        <p:spPr>
          <a:xfrm>
            <a:off x="5462354" y="1161345"/>
            <a:ext cx="0" cy="442172"/>
          </a:xfrm>
          <a:prstGeom prst="line">
            <a:avLst/>
          </a:prstGeom>
          <a:ln w="9525" cap="flat" cmpd="sng" algn="ctr">
            <a:solidFill>
              <a:schemeClr val="accent3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OTLSHAPE_M_107d31756ea241fbae3b82b44d444c45_Connector1"/>
          <p:cNvCxnSpPr/>
          <p:nvPr>
            <p:custDataLst>
              <p:tags r:id="rId15"/>
            </p:custDataLst>
          </p:nvPr>
        </p:nvCxnSpPr>
        <p:spPr>
          <a:xfrm>
            <a:off x="4395694" y="708802"/>
            <a:ext cx="0" cy="89471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OTLSHAPE_M_c53d07565fbc49408653b67195f9452e_Connector1"/>
          <p:cNvCxnSpPr/>
          <p:nvPr>
            <p:custDataLst>
              <p:tags r:id="rId16"/>
            </p:custDataLst>
          </p:nvPr>
        </p:nvCxnSpPr>
        <p:spPr>
          <a:xfrm>
            <a:off x="2433039" y="1161345"/>
            <a:ext cx="0" cy="442172"/>
          </a:xfrm>
          <a:prstGeom prst="line">
            <a:avLst/>
          </a:prstGeom>
          <a:ln w="9525" cap="flat" cmpd="sng" algn="ctr">
            <a:solidFill>
              <a:schemeClr val="accent6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TLSHAPE_TB_00000000000000000000000000000000_LeftEndCaps"/>
          <p:cNvSpPr txBox="1"/>
          <p:nvPr>
            <p:custDataLst>
              <p:tags r:id="rId17"/>
            </p:custDataLst>
          </p:nvPr>
        </p:nvSpPr>
        <p:spPr>
          <a:xfrm>
            <a:off x="81940" y="1547795"/>
            <a:ext cx="814069" cy="4924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3200" b="1" spc="-38" dirty="0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49" name="OTLSHAPE_TB_00000000000000000000000000000000_RightEndCaps"/>
          <p:cNvSpPr txBox="1"/>
          <p:nvPr>
            <p:custDataLst>
              <p:tags r:id="rId18"/>
            </p:custDataLst>
          </p:nvPr>
        </p:nvSpPr>
        <p:spPr>
          <a:xfrm>
            <a:off x="11282839" y="1547796"/>
            <a:ext cx="814069" cy="4924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3200" b="1" spc="-38" dirty="0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50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933365" y="1603517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1" name="OTLSHAPE_TB_00000000000000000000000000000000_ElapsedTime"/>
          <p:cNvSpPr/>
          <p:nvPr>
            <p:custDataLst>
              <p:tags r:id="rId20"/>
            </p:custDataLst>
          </p:nvPr>
        </p:nvSpPr>
        <p:spPr>
          <a:xfrm>
            <a:off x="933365" y="1908317"/>
            <a:ext cx="29083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2" name="OTLSHAPE_TB_00000000000000000000000000000000_TodayMarkerShape"/>
          <p:cNvSpPr/>
          <p:nvPr>
            <p:custDataLst>
              <p:tags r:id="rId21"/>
            </p:custDataLst>
          </p:nvPr>
        </p:nvSpPr>
        <p:spPr>
          <a:xfrm>
            <a:off x="3780019" y="1984517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53" name="OTLSHAPE_TB_00000000000000000000000000000000_TodayMarkerText"/>
          <p:cNvSpPr txBox="1"/>
          <p:nvPr>
            <p:custDataLst>
              <p:tags r:id="rId22"/>
            </p:custDataLst>
          </p:nvPr>
        </p:nvSpPr>
        <p:spPr>
          <a:xfrm>
            <a:off x="3539480" y="2050657"/>
            <a:ext cx="597984" cy="30777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0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54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996865" y="1700990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0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355" name="OTLSHAPE_TB_00000000000000000000000000000000_Separator1"/>
          <p:cNvCxnSpPr/>
          <p:nvPr>
            <p:custDataLst>
              <p:tags r:id="rId24"/>
            </p:custDataLst>
          </p:nvPr>
        </p:nvCxnSpPr>
        <p:spPr>
          <a:xfrm>
            <a:off x="2213357" y="16924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TLSHAPE_TB_00000000000000000000000000000000_TimescaleInterval2"/>
          <p:cNvSpPr txBox="1"/>
          <p:nvPr>
            <p:custDataLst>
              <p:tags r:id="rId25"/>
            </p:custDataLst>
          </p:nvPr>
        </p:nvSpPr>
        <p:spPr>
          <a:xfrm>
            <a:off x="2276858" y="1700990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0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cxnSp>
        <p:nvCxnSpPr>
          <p:cNvPr id="357" name="OTLSHAPE_TB_00000000000000000000000000000000_Separator2"/>
          <p:cNvCxnSpPr/>
          <p:nvPr>
            <p:custDataLst>
              <p:tags r:id="rId26"/>
            </p:custDataLst>
          </p:nvPr>
        </p:nvCxnSpPr>
        <p:spPr>
          <a:xfrm>
            <a:off x="3536016" y="16924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OTLSHAPE_TB_00000000000000000000000000000000_TimescaleInterval3"/>
          <p:cNvSpPr txBox="1"/>
          <p:nvPr>
            <p:custDataLst>
              <p:tags r:id="rId27"/>
            </p:custDataLst>
          </p:nvPr>
        </p:nvSpPr>
        <p:spPr>
          <a:xfrm>
            <a:off x="3599516" y="170099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0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359" name="OTLSHAPE_TB_00000000000000000000000000000000_Separator3"/>
          <p:cNvCxnSpPr/>
          <p:nvPr>
            <p:custDataLst>
              <p:tags r:id="rId28"/>
            </p:custDataLst>
          </p:nvPr>
        </p:nvCxnSpPr>
        <p:spPr>
          <a:xfrm>
            <a:off x="4816008" y="16924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TLSHAPE_TB_00000000000000000000000000000000_TimescaleInterval4"/>
          <p:cNvSpPr txBox="1"/>
          <p:nvPr>
            <p:custDataLst>
              <p:tags r:id="rId29"/>
            </p:custDataLst>
          </p:nvPr>
        </p:nvSpPr>
        <p:spPr>
          <a:xfrm>
            <a:off x="4879508" y="170099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0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cxnSp>
        <p:nvCxnSpPr>
          <p:cNvPr id="361" name="OTLSHAPE_TB_00000000000000000000000000000000_Separator4"/>
          <p:cNvCxnSpPr/>
          <p:nvPr>
            <p:custDataLst>
              <p:tags r:id="rId30"/>
            </p:custDataLst>
          </p:nvPr>
        </p:nvCxnSpPr>
        <p:spPr>
          <a:xfrm>
            <a:off x="6138666" y="16924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TLSHAPE_TB_00000000000000000000000000000000_TimescaleInterval5"/>
          <p:cNvSpPr txBox="1"/>
          <p:nvPr>
            <p:custDataLst>
              <p:tags r:id="rId31"/>
            </p:custDataLst>
          </p:nvPr>
        </p:nvSpPr>
        <p:spPr>
          <a:xfrm>
            <a:off x="6202167" y="170099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000" spc="-20">
                <a:solidFill>
                  <a:schemeClr val="lt1"/>
                </a:solidFill>
                <a:latin typeface="Calibri" panose="020F0502020204030204" pitchFamily="34" charset="0"/>
              </a:rPr>
              <a:t>2017</a:t>
            </a:r>
          </a:p>
        </p:txBody>
      </p:sp>
      <p:cxnSp>
        <p:nvCxnSpPr>
          <p:cNvPr id="363" name="OTLSHAPE_TB_00000000000000000000000000000000_Separator5"/>
          <p:cNvCxnSpPr/>
          <p:nvPr>
            <p:custDataLst>
              <p:tags r:id="rId32"/>
            </p:custDataLst>
          </p:nvPr>
        </p:nvCxnSpPr>
        <p:spPr>
          <a:xfrm>
            <a:off x="7461324" y="16924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TLSHAPE_TB_00000000000000000000000000000000_TimescaleInterval6"/>
          <p:cNvSpPr txBox="1"/>
          <p:nvPr>
            <p:custDataLst>
              <p:tags r:id="rId33"/>
            </p:custDataLst>
          </p:nvPr>
        </p:nvSpPr>
        <p:spPr>
          <a:xfrm>
            <a:off x="7524825" y="170099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0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365" name="OTLSHAPE_TB_00000000000000000000000000000000_Separator6"/>
          <p:cNvCxnSpPr/>
          <p:nvPr>
            <p:custDataLst>
              <p:tags r:id="rId34"/>
            </p:custDataLst>
          </p:nvPr>
        </p:nvCxnSpPr>
        <p:spPr>
          <a:xfrm>
            <a:off x="8655984" y="16924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OTLSHAPE_TB_00000000000000000000000000000000_TimescaleInterval7"/>
          <p:cNvSpPr txBox="1"/>
          <p:nvPr>
            <p:custDataLst>
              <p:tags r:id="rId35"/>
            </p:custDataLst>
          </p:nvPr>
        </p:nvSpPr>
        <p:spPr>
          <a:xfrm>
            <a:off x="8719485" y="1700990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0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cxnSp>
        <p:nvCxnSpPr>
          <p:cNvPr id="367" name="OTLSHAPE_TB_00000000000000000000000000000000_Separator7"/>
          <p:cNvCxnSpPr/>
          <p:nvPr>
            <p:custDataLst>
              <p:tags r:id="rId36"/>
            </p:custDataLst>
          </p:nvPr>
        </p:nvCxnSpPr>
        <p:spPr>
          <a:xfrm>
            <a:off x="9978643" y="1692417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OTLSHAPE_TB_00000000000000000000000000000000_TimescaleInterval8"/>
          <p:cNvSpPr txBox="1"/>
          <p:nvPr>
            <p:custDataLst>
              <p:tags r:id="rId37"/>
            </p:custDataLst>
          </p:nvPr>
        </p:nvSpPr>
        <p:spPr>
          <a:xfrm>
            <a:off x="10042143" y="1700990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20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384" name="OTLSHAPE_M_c53d07565fbc49408653b67195f9452e_Title"/>
          <p:cNvSpPr txBox="1"/>
          <p:nvPr>
            <p:custDataLst>
              <p:tags r:id="rId38"/>
            </p:custDataLst>
          </p:nvPr>
        </p:nvSpPr>
        <p:spPr>
          <a:xfrm>
            <a:off x="2641450" y="645090"/>
            <a:ext cx="15494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Milestone 1: Project Scope</a:t>
            </a:r>
          </a:p>
        </p:txBody>
      </p:sp>
      <p:sp>
        <p:nvSpPr>
          <p:cNvPr id="385" name="OTLSHAPE_M_c53d07565fbc49408653b67195f9452e_Date"/>
          <p:cNvSpPr txBox="1"/>
          <p:nvPr>
            <p:custDataLst>
              <p:tags r:id="rId39"/>
            </p:custDataLst>
          </p:nvPr>
        </p:nvSpPr>
        <p:spPr>
          <a:xfrm>
            <a:off x="2668746" y="1241508"/>
            <a:ext cx="84441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8" dirty="0">
                <a:solidFill>
                  <a:srgbClr val="1F497E"/>
                </a:solidFill>
                <a:latin typeface="Calibri" panose="020F0502020204030204" pitchFamily="34" charset="0"/>
              </a:rPr>
              <a:t>10/5/2016</a:t>
            </a:r>
          </a:p>
        </p:txBody>
      </p:sp>
      <p:sp>
        <p:nvSpPr>
          <p:cNvPr id="386" name="OTLSHAPE_M_c53d07565fbc49408653b67195f9452e_Shape"/>
          <p:cNvSpPr/>
          <p:nvPr>
            <p:custDataLst>
              <p:tags r:id="rId40"/>
            </p:custDataLst>
          </p:nvPr>
        </p:nvSpPr>
        <p:spPr>
          <a:xfrm rot="16200000">
            <a:off x="2458439" y="1161345"/>
            <a:ext cx="165100" cy="165100"/>
          </a:xfrm>
          <a:prstGeom prst="flowChartMerg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7" name="OTLSHAPE_M_107d31756ea241fbae3b82b44d444c45_Title"/>
          <p:cNvSpPr txBox="1"/>
          <p:nvPr>
            <p:custDataLst>
              <p:tags r:id="rId41"/>
            </p:custDataLst>
          </p:nvPr>
        </p:nvSpPr>
        <p:spPr>
          <a:xfrm>
            <a:off x="4586194" y="84488"/>
            <a:ext cx="14986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Milestone 3: Sample Data</a:t>
            </a:r>
          </a:p>
        </p:txBody>
      </p:sp>
      <p:sp>
        <p:nvSpPr>
          <p:cNvPr id="388" name="OTLSHAPE_M_107d31756ea241fbae3b82b44d444c45_Date"/>
          <p:cNvSpPr txBox="1"/>
          <p:nvPr>
            <p:custDataLst>
              <p:tags r:id="rId42"/>
            </p:custDataLst>
          </p:nvPr>
        </p:nvSpPr>
        <p:spPr>
          <a:xfrm>
            <a:off x="4617944" y="669987"/>
            <a:ext cx="103491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8" dirty="0">
                <a:solidFill>
                  <a:srgbClr val="1F497E"/>
                </a:solidFill>
                <a:latin typeface="Calibri" panose="020F0502020204030204" pitchFamily="34" charset="0"/>
              </a:rPr>
              <a:t>11/20/2016</a:t>
            </a:r>
          </a:p>
        </p:txBody>
      </p:sp>
      <p:sp>
        <p:nvSpPr>
          <p:cNvPr id="389" name="OTLSHAPE_M_107d31756ea241fbae3b82b44d444c45_Shape"/>
          <p:cNvSpPr/>
          <p:nvPr>
            <p:custDataLst>
              <p:tags r:id="rId43"/>
            </p:custDataLst>
          </p:nvPr>
        </p:nvSpPr>
        <p:spPr>
          <a:xfrm rot="16200000">
            <a:off x="4421094" y="708802"/>
            <a:ext cx="165100" cy="165100"/>
          </a:xfrm>
          <a:prstGeom prst="flowChartMerg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90" name="OTLSHAPE_M_487ab894bb354acea89a0de466cfe7cf_Title"/>
          <p:cNvSpPr txBox="1"/>
          <p:nvPr>
            <p:custDataLst>
              <p:tags r:id="rId44"/>
            </p:custDataLst>
          </p:nvPr>
        </p:nvSpPr>
        <p:spPr>
          <a:xfrm>
            <a:off x="5698061" y="647320"/>
            <a:ext cx="17780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Milestone 5: Sample Modeling</a:t>
            </a:r>
          </a:p>
        </p:txBody>
      </p:sp>
      <p:sp>
        <p:nvSpPr>
          <p:cNvPr id="391" name="OTLSHAPE_M_487ab894bb354acea89a0de466cfe7cf_Date"/>
          <p:cNvSpPr txBox="1"/>
          <p:nvPr>
            <p:custDataLst>
              <p:tags r:id="rId45"/>
            </p:custDataLst>
          </p:nvPr>
        </p:nvSpPr>
        <p:spPr>
          <a:xfrm>
            <a:off x="5698061" y="1243412"/>
            <a:ext cx="88961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8" dirty="0">
                <a:solidFill>
                  <a:srgbClr val="1F497E"/>
                </a:solidFill>
                <a:latin typeface="Calibri" panose="020F0502020204030204" pitchFamily="34" charset="0"/>
              </a:rPr>
              <a:t>12/15/2016</a:t>
            </a:r>
          </a:p>
        </p:txBody>
      </p:sp>
      <p:sp>
        <p:nvSpPr>
          <p:cNvPr id="392" name="OTLSHAPE_M_487ab894bb354acea89a0de466cfe7cf_Shape"/>
          <p:cNvSpPr/>
          <p:nvPr>
            <p:custDataLst>
              <p:tags r:id="rId46"/>
            </p:custDataLst>
          </p:nvPr>
        </p:nvSpPr>
        <p:spPr>
          <a:xfrm rot="16200000">
            <a:off x="5487754" y="1161345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93" name="OTLSHAPE_M_0a4fca08e23743e7b25d764729d7d2b9_Title"/>
          <p:cNvSpPr txBox="1"/>
          <p:nvPr>
            <p:custDataLst>
              <p:tags r:id="rId47"/>
            </p:custDataLst>
          </p:nvPr>
        </p:nvSpPr>
        <p:spPr>
          <a:xfrm>
            <a:off x="10130234" y="615089"/>
            <a:ext cx="1703389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7: </a:t>
            </a:r>
          </a:p>
          <a:p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Final Deliverable</a:t>
            </a:r>
          </a:p>
        </p:txBody>
      </p:sp>
      <p:sp>
        <p:nvSpPr>
          <p:cNvPr id="394" name="OTLSHAPE_M_0a4fca08e23743e7b25d764729d7d2b9_Date"/>
          <p:cNvSpPr txBox="1"/>
          <p:nvPr>
            <p:custDataLst>
              <p:tags r:id="rId48"/>
            </p:custDataLst>
          </p:nvPr>
        </p:nvSpPr>
        <p:spPr>
          <a:xfrm>
            <a:off x="10889905" y="1202383"/>
            <a:ext cx="889617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8" dirty="0">
                <a:solidFill>
                  <a:srgbClr val="1F497E"/>
                </a:solidFill>
                <a:latin typeface="Calibri" panose="020F0502020204030204" pitchFamily="34" charset="0"/>
              </a:rPr>
              <a:t>4/16/2017</a:t>
            </a:r>
          </a:p>
        </p:txBody>
      </p:sp>
      <p:sp>
        <p:nvSpPr>
          <p:cNvPr id="395" name="OTLSHAPE_M_0a4fca08e23743e7b25d764729d7d2b9_Shape"/>
          <p:cNvSpPr/>
          <p:nvPr>
            <p:custDataLst>
              <p:tags r:id="rId49"/>
            </p:custDataLst>
          </p:nvPr>
        </p:nvSpPr>
        <p:spPr>
          <a:xfrm rot="16200000">
            <a:off x="10693056" y="1076086"/>
            <a:ext cx="165100" cy="165100"/>
          </a:xfrm>
          <a:prstGeom prst="flowChartMerg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96" name="OTLSHAPE_M_41da681df922427191b72d035690e2dd_Title"/>
          <p:cNvSpPr txBox="1"/>
          <p:nvPr>
            <p:custDataLst>
              <p:tags r:id="rId50"/>
            </p:custDataLst>
          </p:nvPr>
        </p:nvSpPr>
        <p:spPr>
          <a:xfrm>
            <a:off x="1472061" y="3260518"/>
            <a:ext cx="156485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97" name="OTLSHAPE_M_41da681df922427191b72d035690e2dd_Date"/>
          <p:cNvSpPr txBox="1"/>
          <p:nvPr>
            <p:custDataLst>
              <p:tags r:id="rId51"/>
            </p:custDataLst>
          </p:nvPr>
        </p:nvSpPr>
        <p:spPr>
          <a:xfrm>
            <a:off x="1716629" y="3024780"/>
            <a:ext cx="84711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8" dirty="0">
                <a:solidFill>
                  <a:srgbClr val="1F497E"/>
                </a:solidFill>
                <a:latin typeface="Calibri" panose="020F0502020204030204" pitchFamily="34" charset="0"/>
              </a:rPr>
              <a:t>9/13/2016</a:t>
            </a:r>
          </a:p>
        </p:txBody>
      </p:sp>
      <p:sp>
        <p:nvSpPr>
          <p:cNvPr id="398" name="OTLSHAPE_M_41da681df922427191b72d035690e2dd_Shape"/>
          <p:cNvSpPr/>
          <p:nvPr>
            <p:custDataLst>
              <p:tags r:id="rId52"/>
            </p:custDataLst>
          </p:nvPr>
        </p:nvSpPr>
        <p:spPr>
          <a:xfrm rot="16200000">
            <a:off x="1519779" y="3035462"/>
            <a:ext cx="165100" cy="16510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99" name="OTLSHAPE_M_c82dba9fc0b347bba94e249f7c22af66_Title"/>
          <p:cNvSpPr txBox="1"/>
          <p:nvPr>
            <p:custDataLst>
              <p:tags r:id="rId53"/>
            </p:custDataLst>
          </p:nvPr>
        </p:nvSpPr>
        <p:spPr>
          <a:xfrm>
            <a:off x="4158746" y="3657939"/>
            <a:ext cx="1282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Milestone 2: Research</a:t>
            </a:r>
          </a:p>
        </p:txBody>
      </p:sp>
      <p:sp>
        <p:nvSpPr>
          <p:cNvPr id="400" name="OTLSHAPE_M_c82dba9fc0b347bba94e249f7c22af66_Date"/>
          <p:cNvSpPr txBox="1"/>
          <p:nvPr>
            <p:custDataLst>
              <p:tags r:id="rId54"/>
            </p:custDataLst>
          </p:nvPr>
        </p:nvSpPr>
        <p:spPr>
          <a:xfrm>
            <a:off x="4191280" y="3396624"/>
            <a:ext cx="100164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8" dirty="0">
                <a:solidFill>
                  <a:srgbClr val="1F497E"/>
                </a:solidFill>
                <a:latin typeface="Calibri" panose="020F0502020204030204" pitchFamily="34" charset="0"/>
              </a:rPr>
              <a:t>11/10/2016</a:t>
            </a:r>
          </a:p>
        </p:txBody>
      </p:sp>
      <p:sp>
        <p:nvSpPr>
          <p:cNvPr id="401" name="OTLSHAPE_M_c82dba9fc0b347bba94e249f7c22af66_Shape"/>
          <p:cNvSpPr/>
          <p:nvPr>
            <p:custDataLst>
              <p:tags r:id="rId55"/>
            </p:custDataLst>
          </p:nvPr>
        </p:nvSpPr>
        <p:spPr>
          <a:xfrm rot="16200000">
            <a:off x="3994430" y="3488005"/>
            <a:ext cx="165100" cy="165100"/>
          </a:xfrm>
          <a:prstGeom prst="flowChartMerg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02" name="OTLSHAPE_M_61676433542e40c090b8c7b209486a01_Title"/>
          <p:cNvSpPr txBox="1"/>
          <p:nvPr>
            <p:custDataLst>
              <p:tags r:id="rId56"/>
            </p:custDataLst>
          </p:nvPr>
        </p:nvSpPr>
        <p:spPr>
          <a:xfrm>
            <a:off x="4927964" y="2471050"/>
            <a:ext cx="12573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Milestone 4: Cleaning</a:t>
            </a:r>
          </a:p>
        </p:txBody>
      </p:sp>
      <p:sp>
        <p:nvSpPr>
          <p:cNvPr id="403" name="OTLSHAPE_M_61676433542e40c090b8c7b209486a01_Date"/>
          <p:cNvSpPr txBox="1"/>
          <p:nvPr>
            <p:custDataLst>
              <p:tags r:id="rId57"/>
            </p:custDataLst>
          </p:nvPr>
        </p:nvSpPr>
        <p:spPr>
          <a:xfrm>
            <a:off x="4903908" y="3063833"/>
            <a:ext cx="915828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8" dirty="0">
                <a:solidFill>
                  <a:srgbClr val="1F497E"/>
                </a:solidFill>
                <a:latin typeface="Calibri" panose="020F0502020204030204" pitchFamily="34" charset="0"/>
              </a:rPr>
              <a:t>11/27/2016</a:t>
            </a:r>
          </a:p>
        </p:txBody>
      </p:sp>
      <p:sp>
        <p:nvSpPr>
          <p:cNvPr id="404" name="OTLSHAPE_M_61676433542e40c090b8c7b209486a01_Shape"/>
          <p:cNvSpPr/>
          <p:nvPr>
            <p:custDataLst>
              <p:tags r:id="rId58"/>
            </p:custDataLst>
          </p:nvPr>
        </p:nvSpPr>
        <p:spPr>
          <a:xfrm rot="16200000">
            <a:off x="4719759" y="3035462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05" name="OTLSHAPE_M_8a48390406914491908718d4ed57fcba_Title"/>
          <p:cNvSpPr txBox="1"/>
          <p:nvPr>
            <p:custDataLst>
              <p:tags r:id="rId59"/>
            </p:custDataLst>
          </p:nvPr>
        </p:nvSpPr>
        <p:spPr>
          <a:xfrm>
            <a:off x="8329921" y="3240519"/>
            <a:ext cx="15748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Milestone 6: Model Scaling</a:t>
            </a:r>
          </a:p>
        </p:txBody>
      </p:sp>
      <p:sp>
        <p:nvSpPr>
          <p:cNvPr id="406" name="OTLSHAPE_M_8a48390406914491908718d4ed57fcba_Date"/>
          <p:cNvSpPr txBox="1"/>
          <p:nvPr>
            <p:custDataLst>
              <p:tags r:id="rId60"/>
            </p:custDataLst>
          </p:nvPr>
        </p:nvSpPr>
        <p:spPr>
          <a:xfrm>
            <a:off x="8329921" y="2944081"/>
            <a:ext cx="951612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spc="-8" dirty="0">
                <a:solidFill>
                  <a:srgbClr val="1F497E"/>
                </a:solidFill>
                <a:latin typeface="Calibri" panose="020F0502020204030204" pitchFamily="34" charset="0"/>
              </a:rPr>
              <a:t>2/15/2017</a:t>
            </a:r>
          </a:p>
        </p:txBody>
      </p:sp>
      <p:sp>
        <p:nvSpPr>
          <p:cNvPr id="407" name="OTLSHAPE_M_8a48390406914491908718d4ed57fcba_Shape"/>
          <p:cNvSpPr/>
          <p:nvPr>
            <p:custDataLst>
              <p:tags r:id="rId61"/>
            </p:custDataLst>
          </p:nvPr>
        </p:nvSpPr>
        <p:spPr>
          <a:xfrm rot="16200000">
            <a:off x="8133071" y="3035462"/>
            <a:ext cx="165100" cy="165100"/>
          </a:xfrm>
          <a:prstGeom prst="flowChartMerg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08" name="OTLSHAPE_T_2656c15b533c445992e5e44d26df1662_Shape"/>
          <p:cNvSpPr/>
          <p:nvPr>
            <p:custDataLst>
              <p:tags r:id="rId62"/>
            </p:custDataLst>
          </p:nvPr>
        </p:nvSpPr>
        <p:spPr>
          <a:xfrm>
            <a:off x="2213358" y="4392346"/>
            <a:ext cx="2159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09" name="OTLSHAPE_T_2656c15b533c445992e5e44d26df1662_ShapePercentage" hidden="1"/>
          <p:cNvSpPr/>
          <p:nvPr>
            <p:custDataLst>
              <p:tags r:id="rId63"/>
            </p:custDataLst>
          </p:nvPr>
        </p:nvSpPr>
        <p:spPr>
          <a:xfrm>
            <a:off x="2213358" y="54127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TLSHAPE_T_2656c15b533c445992e5e44d26df1662_Duration" hidden="1"/>
          <p:cNvSpPr txBox="1"/>
          <p:nvPr>
            <p:custDataLst>
              <p:tags r:id="rId64"/>
            </p:custDataLst>
          </p:nvPr>
        </p:nvSpPr>
        <p:spPr>
          <a:xfrm>
            <a:off x="0" y="541276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11" name="OTLSHAPE_T_2656c15b533c445992e5e44d26df1662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55677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2" name="OTLSHAPE_T_2656c15b533c445992e5e44d26df1662_StartDate" hidden="1"/>
          <p:cNvSpPr txBox="1"/>
          <p:nvPr>
            <p:custDataLst>
              <p:tags r:id="rId66"/>
            </p:custDataLst>
          </p:nvPr>
        </p:nvSpPr>
        <p:spPr>
          <a:xfrm>
            <a:off x="0" y="55677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3" name="OTLSHAPE_T_2656c15b533c445992e5e44d26df1662_EndDate" hidden="1"/>
          <p:cNvSpPr txBox="1"/>
          <p:nvPr>
            <p:custDataLst>
              <p:tags r:id="rId67"/>
            </p:custDataLst>
          </p:nvPr>
        </p:nvSpPr>
        <p:spPr>
          <a:xfrm>
            <a:off x="0" y="55677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14" name="OTLSHAPE_T_2656c15b533c445992e5e44d26df1662_JoinedDate"/>
          <p:cNvSpPr txBox="1"/>
          <p:nvPr>
            <p:custDataLst>
              <p:tags r:id="rId68"/>
            </p:custDataLst>
          </p:nvPr>
        </p:nvSpPr>
        <p:spPr>
          <a:xfrm>
            <a:off x="2477488" y="4370836"/>
            <a:ext cx="3029316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spc="-8" dirty="0">
                <a:solidFill>
                  <a:srgbClr val="1F497E"/>
                </a:solidFill>
                <a:latin typeface="Calibri" panose="020F0502020204030204" pitchFamily="34" charset="0"/>
              </a:rPr>
              <a:t>10/1/2016 - 10/5/2016</a:t>
            </a:r>
          </a:p>
        </p:txBody>
      </p:sp>
      <p:sp>
        <p:nvSpPr>
          <p:cNvPr id="415" name="OTLSHAPE_T_2656c15b533c445992e5e44d26df1662_Title"/>
          <p:cNvSpPr txBox="1"/>
          <p:nvPr>
            <p:custDataLst>
              <p:tags r:id="rId69"/>
            </p:custDataLst>
          </p:nvPr>
        </p:nvSpPr>
        <p:spPr>
          <a:xfrm>
            <a:off x="111378" y="4055196"/>
            <a:ext cx="158963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Identifying Project Scope</a:t>
            </a:r>
          </a:p>
        </p:txBody>
      </p:sp>
      <p:sp>
        <p:nvSpPr>
          <p:cNvPr id="416" name="OTLSHAPE_T_d0678d26b1df45e4938104b550c4346a_Shape"/>
          <p:cNvSpPr/>
          <p:nvPr>
            <p:custDataLst>
              <p:tags r:id="rId70"/>
            </p:custDataLst>
          </p:nvPr>
        </p:nvSpPr>
        <p:spPr>
          <a:xfrm>
            <a:off x="2213358" y="4722826"/>
            <a:ext cx="431800" cy="203200"/>
          </a:xfrm>
          <a:prstGeom prst="roundRect">
            <a:avLst>
              <a:gd name="adj" fmla="val 1000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17" name="OTLSHAPE_T_d0678d26b1df45e4938104b550c4346a_ShapePercentage" hidden="1"/>
          <p:cNvSpPr/>
          <p:nvPr>
            <p:custDataLst>
              <p:tags r:id="rId71"/>
            </p:custDataLst>
          </p:nvPr>
        </p:nvSpPr>
        <p:spPr>
          <a:xfrm>
            <a:off x="2213358" y="56794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TLSHAPE_T_d0678d26b1df45e4938104b550c4346a_Duration" hidden="1"/>
          <p:cNvSpPr txBox="1"/>
          <p:nvPr>
            <p:custDataLst>
              <p:tags r:id="rId72"/>
            </p:custDataLst>
          </p:nvPr>
        </p:nvSpPr>
        <p:spPr>
          <a:xfrm>
            <a:off x="0" y="56794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419" name="OTLSHAPE_T_d0678d26b1df45e4938104b550c4346a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58344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0" name="OTLSHAPE_T_d0678d26b1df45e4938104b550c4346a_StartDate" hidden="1"/>
          <p:cNvSpPr txBox="1"/>
          <p:nvPr>
            <p:custDataLst>
              <p:tags r:id="rId74"/>
            </p:custDataLst>
          </p:nvPr>
        </p:nvSpPr>
        <p:spPr>
          <a:xfrm>
            <a:off x="0" y="58344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1" name="OTLSHAPE_T_d0678d26b1df45e4938104b550c4346a_EndDate" hidden="1"/>
          <p:cNvSpPr txBox="1"/>
          <p:nvPr>
            <p:custDataLst>
              <p:tags r:id="rId75"/>
            </p:custDataLst>
          </p:nvPr>
        </p:nvSpPr>
        <p:spPr>
          <a:xfrm>
            <a:off x="0" y="58344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2" name="OTLSHAPE_T_d0678d26b1df45e4938104b550c4346a_JoinedDate"/>
          <p:cNvSpPr txBox="1"/>
          <p:nvPr>
            <p:custDataLst>
              <p:tags r:id="rId76"/>
            </p:custDataLst>
          </p:nvPr>
        </p:nvSpPr>
        <p:spPr>
          <a:xfrm>
            <a:off x="2690820" y="4701316"/>
            <a:ext cx="3196983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spc="-6" dirty="0">
                <a:solidFill>
                  <a:srgbClr val="1F497E"/>
                </a:solidFill>
                <a:latin typeface="Calibri" panose="020F0502020204030204" pitchFamily="34" charset="0"/>
              </a:rPr>
              <a:t>10/1/2016 - 10/10/2016</a:t>
            </a:r>
          </a:p>
        </p:txBody>
      </p:sp>
      <p:sp>
        <p:nvSpPr>
          <p:cNvPr id="423" name="OTLSHAPE_T_d0678d26b1df45e4938104b550c4346a_Title"/>
          <p:cNvSpPr txBox="1"/>
          <p:nvPr>
            <p:custDataLst>
              <p:tags r:id="rId77"/>
            </p:custDataLst>
          </p:nvPr>
        </p:nvSpPr>
        <p:spPr>
          <a:xfrm>
            <a:off x="111378" y="4662567"/>
            <a:ext cx="93980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Research</a:t>
            </a:r>
          </a:p>
        </p:txBody>
      </p:sp>
      <p:sp>
        <p:nvSpPr>
          <p:cNvPr id="424" name="OTLSHAPE_T_1f992b042e6e4a9c9e493bec0f287eda_Shape"/>
          <p:cNvSpPr/>
          <p:nvPr>
            <p:custDataLst>
              <p:tags r:id="rId78"/>
            </p:custDataLst>
          </p:nvPr>
        </p:nvSpPr>
        <p:spPr>
          <a:xfrm>
            <a:off x="3024019" y="5043364"/>
            <a:ext cx="3429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25" name="OTLSHAPE_T_1f992b042e6e4a9c9e493bec0f287eda_ShapePercentage" hidden="1"/>
          <p:cNvSpPr/>
          <p:nvPr>
            <p:custDataLst>
              <p:tags r:id="rId79"/>
            </p:custDataLst>
          </p:nvPr>
        </p:nvSpPr>
        <p:spPr>
          <a:xfrm>
            <a:off x="3024019" y="59461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TLSHAPE_T_1f992b042e6e4a9c9e493bec0f287eda_Duration" hidden="1"/>
          <p:cNvSpPr txBox="1"/>
          <p:nvPr>
            <p:custDataLst>
              <p:tags r:id="rId80"/>
            </p:custDataLst>
          </p:nvPr>
        </p:nvSpPr>
        <p:spPr>
          <a:xfrm>
            <a:off x="0" y="594616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427" name="OTLSHAPE_T_1f992b042e6e4a9c9e493bec0f287eda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61011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28" name="OTLSHAPE_T_1f992b042e6e4a9c9e493bec0f287eda_StartDate" hidden="1"/>
          <p:cNvSpPr txBox="1"/>
          <p:nvPr>
            <p:custDataLst>
              <p:tags r:id="rId82"/>
            </p:custDataLst>
          </p:nvPr>
        </p:nvSpPr>
        <p:spPr>
          <a:xfrm>
            <a:off x="0" y="61011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29" name="OTLSHAPE_T_1f992b042e6e4a9c9e493bec0f287eda_EndDate" hidden="1"/>
          <p:cNvSpPr txBox="1"/>
          <p:nvPr>
            <p:custDataLst>
              <p:tags r:id="rId83"/>
            </p:custDataLst>
          </p:nvPr>
        </p:nvSpPr>
        <p:spPr>
          <a:xfrm>
            <a:off x="0" y="61011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0" name="OTLSHAPE_T_1f992b042e6e4a9c9e493bec0f287eda_JoinedDate"/>
          <p:cNvSpPr txBox="1"/>
          <p:nvPr>
            <p:custDataLst>
              <p:tags r:id="rId84"/>
            </p:custDataLst>
          </p:nvPr>
        </p:nvSpPr>
        <p:spPr>
          <a:xfrm>
            <a:off x="3416150" y="5021854"/>
            <a:ext cx="3465812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spc="-6" dirty="0">
                <a:solidFill>
                  <a:srgbClr val="1F497E"/>
                </a:solidFill>
                <a:latin typeface="Calibri" panose="020F0502020204030204" pitchFamily="34" charset="0"/>
              </a:rPr>
              <a:t>10/20/2016 - 10/27/2016</a:t>
            </a:r>
          </a:p>
        </p:txBody>
      </p:sp>
      <p:sp>
        <p:nvSpPr>
          <p:cNvPr id="431" name="OTLSHAPE_T_1f992b042e6e4a9c9e493bec0f287eda_Title"/>
          <p:cNvSpPr txBox="1"/>
          <p:nvPr>
            <p:custDataLst>
              <p:tags r:id="rId85"/>
            </p:custDataLst>
          </p:nvPr>
        </p:nvSpPr>
        <p:spPr>
          <a:xfrm>
            <a:off x="111378" y="5036013"/>
            <a:ext cx="2086357" cy="16878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Clean Sample Data</a:t>
            </a:r>
          </a:p>
        </p:txBody>
      </p:sp>
      <p:sp>
        <p:nvSpPr>
          <p:cNvPr id="432" name="OTLSHAPE_T_5cfd53ecdb1b440d9603ada73bae8dbb_Shape"/>
          <p:cNvSpPr/>
          <p:nvPr>
            <p:custDataLst>
              <p:tags r:id="rId86"/>
            </p:custDataLst>
          </p:nvPr>
        </p:nvSpPr>
        <p:spPr>
          <a:xfrm>
            <a:off x="4133346" y="5340710"/>
            <a:ext cx="1333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3" name="OTLSHAPE_T_5cfd53ecdb1b440d9603ada73bae8dbb_ShapePercentage" hidden="1"/>
          <p:cNvSpPr/>
          <p:nvPr>
            <p:custDataLst>
              <p:tags r:id="rId87"/>
            </p:custDataLst>
          </p:nvPr>
        </p:nvSpPr>
        <p:spPr>
          <a:xfrm>
            <a:off x="4133346" y="62128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TLSHAPE_T_5cfd53ecdb1b440d9603ada73bae8dbb_Duration" hidden="1"/>
          <p:cNvSpPr txBox="1"/>
          <p:nvPr>
            <p:custDataLst>
              <p:tags r:id="rId88"/>
            </p:custDataLst>
          </p:nvPr>
        </p:nvSpPr>
        <p:spPr>
          <a:xfrm>
            <a:off x="0" y="62128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31 days</a:t>
            </a:r>
          </a:p>
        </p:txBody>
      </p:sp>
      <p:sp>
        <p:nvSpPr>
          <p:cNvPr id="435" name="OTLSHAPE_T_5cfd53ecdb1b440d9603ada73bae8dbb_TextPercentage" hidden="1"/>
          <p:cNvSpPr txBox="1"/>
          <p:nvPr>
            <p:custDataLst>
              <p:tags r:id="rId89"/>
            </p:custDataLst>
          </p:nvPr>
        </p:nvSpPr>
        <p:spPr>
          <a:xfrm>
            <a:off x="0" y="63678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36" name="OTLSHAPE_T_5cfd53ecdb1b440d9603ada73bae8dbb_StartDate" hidden="1"/>
          <p:cNvSpPr txBox="1"/>
          <p:nvPr>
            <p:custDataLst>
              <p:tags r:id="rId90"/>
            </p:custDataLst>
          </p:nvPr>
        </p:nvSpPr>
        <p:spPr>
          <a:xfrm>
            <a:off x="0" y="63678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7" name="OTLSHAPE_T_5cfd53ecdb1b440d9603ada73bae8dbb_EndDate" hidden="1"/>
          <p:cNvSpPr txBox="1"/>
          <p:nvPr>
            <p:custDataLst>
              <p:tags r:id="rId91"/>
            </p:custDataLst>
          </p:nvPr>
        </p:nvSpPr>
        <p:spPr>
          <a:xfrm>
            <a:off x="0" y="63678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38" name="OTLSHAPE_T_5cfd53ecdb1b440d9603ada73bae8dbb_JoinedDate"/>
          <p:cNvSpPr txBox="1"/>
          <p:nvPr>
            <p:custDataLst>
              <p:tags r:id="rId92"/>
            </p:custDataLst>
          </p:nvPr>
        </p:nvSpPr>
        <p:spPr>
          <a:xfrm>
            <a:off x="5506803" y="5319200"/>
            <a:ext cx="2903015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spc="-6" dirty="0">
                <a:solidFill>
                  <a:srgbClr val="1F497E"/>
                </a:solidFill>
                <a:latin typeface="Calibri" panose="020F0502020204030204" pitchFamily="34" charset="0"/>
              </a:rPr>
              <a:t>11/15/2016 - 12/15/2016</a:t>
            </a:r>
          </a:p>
        </p:txBody>
      </p:sp>
      <p:sp>
        <p:nvSpPr>
          <p:cNvPr id="439" name="OTLSHAPE_T_5cfd53ecdb1b440d9603ada73bae8dbb_Title"/>
          <p:cNvSpPr txBox="1"/>
          <p:nvPr>
            <p:custDataLst>
              <p:tags r:id="rId93"/>
            </p:custDataLst>
          </p:nvPr>
        </p:nvSpPr>
        <p:spPr>
          <a:xfrm>
            <a:off x="113449" y="5372820"/>
            <a:ext cx="2897019" cy="9628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b="1" spc="-4" dirty="0">
                <a:solidFill>
                  <a:schemeClr val="dk1"/>
                </a:solidFill>
                <a:latin typeface="Calibri" panose="020F0502020204030204" pitchFamily="34" charset="0"/>
              </a:rPr>
              <a:t>Develop Sample Model</a:t>
            </a:r>
          </a:p>
        </p:txBody>
      </p:sp>
      <p:sp>
        <p:nvSpPr>
          <p:cNvPr id="440" name="OTLSHAPE_T_7a416267cd37480998b144b81875d7d8_Shape"/>
          <p:cNvSpPr/>
          <p:nvPr>
            <p:custDataLst>
              <p:tags r:id="rId94"/>
            </p:custDataLst>
          </p:nvPr>
        </p:nvSpPr>
        <p:spPr>
          <a:xfrm>
            <a:off x="6224000" y="5631432"/>
            <a:ext cx="37592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1" name="OTLSHAPE_T_7a416267cd37480998b144b81875d7d8_ShapePercentage" hidden="1"/>
          <p:cNvSpPr/>
          <p:nvPr>
            <p:custDataLst>
              <p:tags r:id="rId95"/>
            </p:custDataLst>
          </p:nvPr>
        </p:nvSpPr>
        <p:spPr>
          <a:xfrm>
            <a:off x="6224000" y="64795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TLSHAPE_T_7a416267cd37480998b144b81875d7d8_Duration" hidden="1"/>
          <p:cNvSpPr txBox="1"/>
          <p:nvPr>
            <p:custDataLst>
              <p:tags r:id="rId96"/>
            </p:custDataLst>
          </p:nvPr>
        </p:nvSpPr>
        <p:spPr>
          <a:xfrm>
            <a:off x="0" y="647956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88 days</a:t>
            </a:r>
          </a:p>
        </p:txBody>
      </p:sp>
      <p:sp>
        <p:nvSpPr>
          <p:cNvPr id="443" name="OTLSHAPE_T_7a416267cd37480998b144b81875d7d8_TextPercentage" hidden="1"/>
          <p:cNvSpPr txBox="1"/>
          <p:nvPr>
            <p:custDataLst>
              <p:tags r:id="rId97"/>
            </p:custDataLst>
          </p:nvPr>
        </p:nvSpPr>
        <p:spPr>
          <a:xfrm>
            <a:off x="0" y="66345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44" name="OTLSHAPE_T_7a416267cd37480998b144b81875d7d8_StartDate" hidden="1"/>
          <p:cNvSpPr txBox="1"/>
          <p:nvPr>
            <p:custDataLst>
              <p:tags r:id="rId98"/>
            </p:custDataLst>
          </p:nvPr>
        </p:nvSpPr>
        <p:spPr>
          <a:xfrm>
            <a:off x="0" y="66345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45" name="OTLSHAPE_T_7a416267cd37480998b144b81875d7d8_EndDate" hidden="1"/>
          <p:cNvSpPr txBox="1"/>
          <p:nvPr>
            <p:custDataLst>
              <p:tags r:id="rId99"/>
            </p:custDataLst>
          </p:nvPr>
        </p:nvSpPr>
        <p:spPr>
          <a:xfrm>
            <a:off x="0" y="66345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46" name="OTLSHAPE_T_7a416267cd37480998b144b81875d7d8_JoinedDate"/>
          <p:cNvSpPr txBox="1"/>
          <p:nvPr>
            <p:custDataLst>
              <p:tags r:id="rId100"/>
            </p:custDataLst>
          </p:nvPr>
        </p:nvSpPr>
        <p:spPr>
          <a:xfrm>
            <a:off x="10042144" y="5604301"/>
            <a:ext cx="1937822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spc="-8" dirty="0">
                <a:solidFill>
                  <a:srgbClr val="1F497E"/>
                </a:solidFill>
                <a:latin typeface="Calibri" panose="020F0502020204030204" pitchFamily="34" charset="0"/>
              </a:rPr>
              <a:t>1/3/2017 - 3/31/2017</a:t>
            </a:r>
          </a:p>
        </p:txBody>
      </p:sp>
      <p:sp>
        <p:nvSpPr>
          <p:cNvPr id="447" name="OTLSHAPE_T_7a416267cd37480998b144b81875d7d8_Title"/>
          <p:cNvSpPr txBox="1"/>
          <p:nvPr>
            <p:custDataLst>
              <p:tags r:id="rId101"/>
            </p:custDataLst>
          </p:nvPr>
        </p:nvSpPr>
        <p:spPr>
          <a:xfrm>
            <a:off x="111378" y="5648709"/>
            <a:ext cx="3040270" cy="18578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Scale Model</a:t>
            </a:r>
          </a:p>
        </p:txBody>
      </p:sp>
      <p:sp>
        <p:nvSpPr>
          <p:cNvPr id="448" name="OTLSHAPE_T_2ffcd28485d941f5a2b38d79acbfca73_Shape"/>
          <p:cNvSpPr/>
          <p:nvPr>
            <p:custDataLst>
              <p:tags r:id="rId102"/>
            </p:custDataLst>
          </p:nvPr>
        </p:nvSpPr>
        <p:spPr>
          <a:xfrm>
            <a:off x="10277308" y="5990896"/>
            <a:ext cx="342900" cy="203200"/>
          </a:xfrm>
          <a:prstGeom prst="roundRect">
            <a:avLst>
              <a:gd name="adj" fmla="val 1000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9" name="OTLSHAPE_T_2ffcd28485d941f5a2b38d79acbfca73_ShapePercentage" hidden="1"/>
          <p:cNvSpPr/>
          <p:nvPr>
            <p:custDataLst>
              <p:tags r:id="rId103"/>
            </p:custDataLst>
          </p:nvPr>
        </p:nvSpPr>
        <p:spPr>
          <a:xfrm>
            <a:off x="10277308" y="674626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TLSHAPE_T_2ffcd28485d941f5a2b38d79acbfca73_Duration" hidden="1"/>
          <p:cNvSpPr txBox="1"/>
          <p:nvPr>
            <p:custDataLst>
              <p:tags r:id="rId104"/>
            </p:custDataLst>
          </p:nvPr>
        </p:nvSpPr>
        <p:spPr>
          <a:xfrm>
            <a:off x="0" y="674626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</a:p>
        </p:txBody>
      </p:sp>
      <p:sp>
        <p:nvSpPr>
          <p:cNvPr id="451" name="OTLSHAPE_T_2ffcd28485d941f5a2b38d79acbfca73_TextPercentage" hidden="1"/>
          <p:cNvSpPr txBox="1"/>
          <p:nvPr>
            <p:custDataLst>
              <p:tags r:id="rId105"/>
            </p:custDataLst>
          </p:nvPr>
        </p:nvSpPr>
        <p:spPr>
          <a:xfrm>
            <a:off x="0" y="690128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52" name="OTLSHAPE_T_2ffcd28485d941f5a2b38d79acbfca73_StartDate" hidden="1"/>
          <p:cNvSpPr txBox="1"/>
          <p:nvPr>
            <p:custDataLst>
              <p:tags r:id="rId106"/>
            </p:custDataLst>
          </p:nvPr>
        </p:nvSpPr>
        <p:spPr>
          <a:xfrm>
            <a:off x="0" y="69012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3" name="OTLSHAPE_T_2ffcd28485d941f5a2b38d79acbfca73_EndDate" hidden="1"/>
          <p:cNvSpPr txBox="1"/>
          <p:nvPr>
            <p:custDataLst>
              <p:tags r:id="rId107"/>
            </p:custDataLst>
          </p:nvPr>
        </p:nvSpPr>
        <p:spPr>
          <a:xfrm>
            <a:off x="0" y="6901284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2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454" name="OTLSHAPE_T_2ffcd28485d941f5a2b38d79acbfca73_JoinedDate"/>
          <p:cNvSpPr txBox="1"/>
          <p:nvPr>
            <p:custDataLst>
              <p:tags r:id="rId108"/>
            </p:custDataLst>
          </p:nvPr>
        </p:nvSpPr>
        <p:spPr>
          <a:xfrm>
            <a:off x="10693056" y="5922362"/>
            <a:ext cx="1086466" cy="4924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600" spc="-8" dirty="0">
                <a:solidFill>
                  <a:srgbClr val="1F497E"/>
                </a:solidFill>
                <a:latin typeface="Calibri" panose="020F0502020204030204" pitchFamily="34" charset="0"/>
              </a:rPr>
              <a:t>4/8/2017 - 4/15/2017</a:t>
            </a:r>
          </a:p>
        </p:txBody>
      </p:sp>
      <p:sp>
        <p:nvSpPr>
          <p:cNvPr id="455" name="OTLSHAPE_T_2ffcd28485d941f5a2b38d79acbfca73_Title"/>
          <p:cNvSpPr txBox="1"/>
          <p:nvPr>
            <p:custDataLst>
              <p:tags r:id="rId109"/>
            </p:custDataLst>
          </p:nvPr>
        </p:nvSpPr>
        <p:spPr>
          <a:xfrm>
            <a:off x="111378" y="5943122"/>
            <a:ext cx="2897019" cy="2381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Present Final Findings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037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klzVGVtcGxhdGUiOmZhbHNlLCJWZXJzaW9uIjp7IiRpZCI6IjIiLCJWZXJzaW9uIjoiMy4wLjEiLCJPcmlnaW5hbEFzc2VtYmx5VmVyc2lvbiI6IjMuMDk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y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dHJ1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fSwiSXNWaXNpYmxlIjp0cnVlLCJQYXJlbnRTdHlsZSI6bnVsbH0sIlNob3dFbGFwc2VkVGltZUdyYWRpZW50U3R5bGUiOmZhbHNlfSwiU2NhbGUiOnsiJGlkIjoiMTIyIiwiU3RhcnREYXRlIjoiMjAxNi0wOS0xM1QyMzo1OTo1OS45OTlaIiwiRW5kRGF0ZSI6IjIwMTctMDQtMTZUMjM6NTk6NTkuOTk5WiIsIkZvcm1hdCI6Ik1NTSIsIlR5cGUiOjIsIkF1dG9EYXRlUmFuZ2UiOnRydWUsIldvcmtpbmdEYXlzIjozMSwiVG9kYXlNYXJrZXJUZXh0IjoiVG9kYXkiLCJBdXRvU2NhbGVUeXBlIjp0cnVlfSwiTWlsZXN0b25lcyI6W3siJGlkIjoiMTIzIiwiRGF0ZSI6IjIwMTYtMDktMTN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dHJ1ZSwiSGlkZURhdGUiOmZhbHNlLCJTaGFwZVNpemUiOjEsIlNwYWNpbmciOjEuMCwiUGFkZGluZyI6eyIkcmVmIjoiNTgifSwiU2hhcGVTdHlsZSI6eyIkaWQiOiIxMjgiLCJNYXJnaW4iOnsiJHJlZiI6IjYwIn0sIlBhZGRpbmciOnsiJHJlZiI6IjYxIn0sIkJhY2tncm91bmQiOnsiJGlkIjoiMTI5IiwiQ29sb3IiOnsiJGlkIjoiMTMwIiwiQSI6MjU1LCJSIjowLCJHIjoxMTQsIkIiOjE4O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UmF0aW8iOjAuMjAyOTA0MTQ1MDQwNjI5ODEsIklzQ3VzdG9tIjp0cnVlfSwiSWQiOiI0MWRhNjgxZC1mOTIyLTQyNzEtOTFiNy0yZDAzNTY5MGUyZGQiLCJJbXBvcnRJZCI6bnVsbCwiVGl0bGUiOiJQcm9qZWN0IEtpY2tvZmYiLCJOb3RlIjpudWxsLCJIeXBlcmxpbmsiOm51bGwsIklzQ2hhbmdlZCI6ZmFsc2UsIklzTmV3IjpmYWxzZX0seyIkaWQiOiIxMzgiLCJEYXRlIjoiMjAxNi0xMC0wNVQyMzo1OTo1OS45OTlaIiwiU3R5bGUiOnsiJGlkIjoiMTM5IiwiU2hhcGUiOjIsIkNvbm5lY3Rvck1hcmdpbiI6eyIkcmVmIjoiNTQifSwiQ29ubmVjdG9yU3R5bGUiOnsiJGlkIjoiMTQwIiwiTGluZUNvbG9yIjp7IiRpZCI6IjE0MSIsIiR0eXBlIjoiTkxSRS5Db21tb24uRG9tLlNvbGlkQ29sb3JCcnVzaCwgTkxSRS5Db21tb24iLCJDb2xvciI6eyIkaWQiOiIxNDIiLCJBIjoxMjcsIlIiOjExMiwiRyI6MTczLCJCIjo3MX19LCJMaW5lV2VpZ2h0IjoxLjAsIkxpbmVUeXBlIjowLCJQYXJlbnRTdHlsZSI6eyIkcmVmIjoiNTUifX0sIklzQmVsb3dUaW1lYmFuZCI6ZmFsc2UsIkhpZGVEYXRlIjpmYWxzZSwiU2hhcGVTaXplIjoxLCJTcGFjaW5nIjoxLjAsIlBhZGRpbmciOnsiJHJlZiI6IjU4In0sIlNoYXBlU3R5bGUiOnsiJGlkIjoiMTQzIiwiTWFyZ2luIjp7IiRyZWYiOiI2MCJ9LCJQYWRkaW5nIjp7IiRyZWYiOiI2MSJ9LCJCYWNrZ3JvdW5kIjp7IiRpZCI6IjE0NCIsIkNvbG9yIjp7IiRpZCI6IjE0NSIsIkEiOjI1NSwiUiI6MTEyLCJHIjoxNzMsIkIiOjcxfX0sIklzVmlzaWJsZSI6dHJ1ZSwiV2lkdGgiOjE4LjAsIkhlaWdodCI6MjAuMCwiQm9yZGVyU3R5bGUiOnsiJGlkIjoiMTQ2IiwiTGluZUNvbG9yIjp7IiRyZWYiOiI2MyJ9LCJMaW5lV2VpZ2h0IjowLjAsIkxpbmVUeXBlIjowLCJQYXJlbnRTdHlsZSI6eyIkcmVmIjoiNjIifX0sIlBhcmVudFN0eWxlIjp7IiRyZWYiOiI1OSJ9fSwiVGl0bGVTdHlsZSI6eyIkaWQiOiIxNDciLCJGb250U2V0dGluZ3MiOnsiJGlkIjoiMTQ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DkiLCJMaW5lQ29sb3IiOm51bGwsIkxpbmVXZWlnaHQiOjAuMCwiTGluZVR5cGUiOjAsIlBhcmVudFN0eWxlIjpudWxsfSwiUGFyZW50U3R5bGUiOnsiJHJlZiI6IjY1In19LCJEYXRlU3R5bGUiOnsiJGlkIjoiMTUwIiwiRm9udFNldHRpbmdzIjp7IiRpZCI6IjE1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M1M2QwNzU2LTVmYmMtNDk0MC04NjUzLWI2NzE5NWY5NDUyZSIsIkltcG9ydElkIjpudWxsLCJUaXRsZSI6Ik1pbGVzdG9uZSAxOiBQcm9qZWN0IFNjb3BlIiwiTm90ZSI6bnVsbCwiSHlwZXJsaW5rIjpudWxsLCJJc0NoYW5nZWQiOmZhbHNlLCJJc05ldyI6ZmFsc2V9LHsiJGlkIjoiMTUzIiwiRGF0ZSI6IjIwMTYtMTEtMTBUMjM6NTk6NTkuOTk5WiIsIlN0eWxlIjp7IiRpZCI6IjE1NCIsIlNoYXBlIjoyLCJDb25uZWN0b3JNYXJnaW4iOnsiJHJlZiI6IjU0In0sIkNvbm5lY3RvclN0eWxlIjp7IiRpZCI6IjE1NSIsIkxpbmVDb2xvciI6eyIkaWQiOiIxNTYiLCIkdHlwZSI6Ik5MUkUuQ29tbW9uLkRvbS5Tb2xpZENvbG9yQnJ1c2gsIE5MUkUuQ29tbW9uIiwiQ29sb3IiOnsiJGlkIjoiMTU3IiwiQSI6MTI3LCJSIjo2OCwiRyI6ODQsIkIiOjEwNn19LCJMaW5lV2VpZ2h0IjoxLjAsIkxpbmVUeXBlIjowLCJQYXJlbnRTdHlsZSI6eyIkcmVmIjoiNTUifX0sIklzQmVsb3dUaW1lYmFuZCI6dHJ1ZSwiSGlkZURhdGUiOmZhbHNlLCJTaGFwZVNpemUiOjEsIlNwYWNpbmciOjEuMCwiUGFkZGluZyI6eyIkcmVmIjoiNTgifSwiU2hhcGVTdHlsZSI6eyIkaWQiOiIxNTgiLCJNYXJnaW4iOnsiJHJlZiI6IjYwIn0sIlBhZGRpbmciOnsiJHJlZiI6IjYxIn0sIkJhY2tncm91bmQiOnsiJGlkIjoiMTU5IiwiQ29sb3IiOnsiJGlkIjoiMTYwIiwiQSI6MjU1LCJSIjo2OCwiRyI6ODQsIkIiOjEwNn19LCJJc1Zpc2libGUiOnRydWUsIldpZHRoIjoxOC4wLCJIZWlnaHQiOjIwLjAsIkJvcmRlclN0eWxlIjp7IiRpZCI6IjE2MSIsIkxpbmVDb2xvciI6eyIkcmVmIjoiNjMifSwiTGluZVdlaWdodCI6MC4wLCJMaW5lVHlwZSI6MCwiUGFyZW50U3R5bGUiOnsiJHJlZiI6IjYyIn19LCJQYXJlbnRTdHlsZSI6eyIkcmVmIjoiNTkifX0sIlRpdGxlU3R5bGUiOnsiJGlkIjoiMTYyIiwiRm9udFNldHRpbmdzIjp7IiRpZCI6IjE2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jY4ODkxNzUzMjA4NDkwMDcsIklzQ3VzdG9tIjp0cnVlfSwiSWQiOiJjODJkYmE5Zi1jMGIzLTQ3YmItYTk0ZS0yNDlmN2MyMmFmNjYiLCJJbXBvcnRJZCI6bnVsbCwiVGl0bGUiOiJNaWxlc3RvbmUgMjogUmVzZWFyY2giLCJOb3RlIjpudWxsLCJIeXBlcmxpbmsiOm51bGwsIklzQ2hhbmdlZCI6ZmFsc2UsIklzTmV3IjpmYWxzZX0seyIkaWQiOiIxNjgiLCJEYXRlIjoiMjAxNi0xMS0yMFQyMzo1OTo1OS45OTlaIiwiU3R5bGUiOnsiJGlkIjoiMTY5IiwiU2hhcGUiOjIsIkNvbm5lY3Rvck1hcmdpbiI6eyIkcmVmIjoiNTQifSwiQ29ubmVjdG9yU3R5bGUiOnsiJGlkIjoiMTcwIiwiTGluZUNvbG9yIjp7IiRpZCI6IjE3MSIsIiR0eXBlIjoiTkxSRS5Db21tb24uRG9tLlNvbGlkQ29sb3JCcnVzaCwgTkxSRS5Db21tb24iLCJDb2xvciI6eyIkaWQiOiIxNzIiLCJBIjoxMjcsIlIiOjkxLCJHIjoxNTUsIkIiOjIxM319LCJMaW5lV2VpZ2h0IjoxLjAsIkxpbmVUeXBlIjowLCJQYXJlbnRTdHlsZSI6eyIkcmVmIjoiNTUifX0sIklzQmVsb3dUaW1lYmFuZCI6ZmFsc2UsIkhpZGVEYXRlIjpmYWxzZSwiU2hhcGVTaXplIjoxLCJTcGFjaW5nIjoxLjAsIlBhZGRpbmciOnsiJHJlZiI6IjU4In0sIlNoYXBlU3R5bGUiOnsiJGlkIjoiMTczIiwiTWFyZ2luIjp7IiRyZWYiOiI2MCJ9LCJQYWRkaW5nIjp7IiRyZWYiOiI2MSJ9LCJCYWNrZ3JvdW5kIjp7IiRpZCI6IjE3NCIsIkNvbG9yIjp7IiRpZCI6IjE3NSIsIkEiOjI1NSwiUiI6OTEsIkciOjE1NSwiQiI6MjEzfX0sIklzVmlzaWJsZSI6dHJ1ZSwiV2lkdGgiOjE4LjAsIkhlaWdodCI6MjAuMCwiQm9yZGVyU3R5bGUiOnsiJGlkIjoiMTc2IiwiTGluZUNvbG9yIjp7IiRyZWYiOiI2MyJ9LCJMaW5lV2VpZ2h0IjowLjAsIkxpbmVUeXBlIjowLCJQYXJlbnRTdHlsZSI6eyIkcmVmIjoiNjIifX0sIlBhcmVudFN0eWxlIjp7IiRyZWYiOiI1OSJ9fSwiVGl0bGVTdHlsZSI6eyIkaWQiOiIxNzciLCJGb250U2V0dGluZ3MiOnsiJGlkIjoiMTc4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zkiLCJMaW5lQ29sb3IiOm51bGwsIkxpbmVXZWlnaHQiOjAuMCwiTGluZVR5cGUiOjAsIlBhcmVudFN0eWxlIjpudWxsfSwiUGFyZW50U3R5bGUiOnsiJHJlZiI6IjY1In19LCJEYXRlU3R5bGUiOnsiJGlkIjoiMTgwIiwiRm9udFNldHRpbmdzIjp7IiRpZCI6IjE4MS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Mi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jEwN2QzMTc1LTZlYTItNDFmYi1hZTNiLTgyYjQ0ZDQ0NGM0NSIsIkltcG9ydElkIjpudWxsLCJUaXRsZSI6Ik1pbGVzdG9uZSAzOiBTYW1wbGUgRGF0YSIsIk5vdGUiOm51bGwsIkh5cGVybGluayI6bnVsbCwiSXNDaGFuZ2VkIjpmYWxzZSwiSXNOZXciOmZhbHNlfSx7IiRpZCI6IjE4MyIsIkRhdGUiOiIyMDE2LTExLTI3VDIzOjU5OjU5Ljk5OVoiLCJTdHlsZSI6eyIkaWQiOiIxODQiLCJTaGFwZSI6MiwiQ29ubmVjdG9yTWFyZ2luIjp7IiRyZWYiOiI1NCJ9LCJDb25uZWN0b3JTdHlsZSI6eyIkaWQiOiIxODUiLCJMaW5lQ29sb3IiOnsiJGlkIjoiMTg2IiwiJHR5cGUiOiJOTFJFLkNvbW1vbi5Eb20uU29saWRDb2xvckJydXNoLCBOTFJFLkNvbW1vbiIsIkNvbG9yIjp7IiRpZCI6IjE4NyIsIkEiOjEyNywiUiI6MjM3LCJHIjoxMjUsIkIiOjQ5fX0sIkxpbmVXZWlnaHQiOjEuMCwiTGluZVR5cGUiOjAsIlBhcmVudFN0eWxlIjp7IiRyZWYiOiI1NSJ9fSwiSXNCZWxvd1RpbWViYW5kIjp0cnVlLCJIaWRlRGF0ZSI6ZmFsc2UsIlNoYXBlU2l6ZSI6MSwiU3BhY2luZyI6MS4wLCJQYWRkaW5nIjp7IiRyZWYiOiI1OCJ9LCJTaGFwZVN0eWxlIjp7IiRpZCI6IjE4OCIsIk1hcmdpbiI6eyIkcmVmIjoiNjAifSwiUGFkZGluZyI6eyIkcmVmIjoiNjEifSwiQmFja2dyb3VuZCI6eyIkaWQiOiIxODkiLCJDb2xvciI6eyIkaWQiOiIxOTAiLCJBIjoyNTUsIlIiOjIzNywiRyI6MTI1LCJCIjo0OX19LCJJc1Zpc2libGUiOnRydWUsIldpZHRoIjoxOC4wLCJIZWlnaHQiOjIwLjAsIkJvcmRlclN0eWxlIjp7IiRpZCI6IjE5MSIsIkxpbmVDb2xvciI6eyIkcmVmIjoiNjMifSwiTGluZVdlaWdodCI6MC4wLCJMaW5lVHlwZSI6MCwiUGFyZW50U3R5bGUiOnsiJHJlZiI6IjYyIn19LCJQYXJlbnRTdHlsZSI6eyIkcmVmIjoiNTkifX0sIlRpdGxlU3R5bGUiOnsiJGlkIjoiMTkyIiwiRm9udFNldHRpbmdzIjp7IiRpZCI6IjE5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0IiwiTGluZUNvbG9yIjpudWxsLCJMaW5lV2VpZ2h0IjowLjAsIkxpbmVUeXBlIjowLCJQYXJlbnRTdHlsZSI6bnVsbH0sIlBhcmVudFN0eWxlIjp7IiRyZWYiOiI2NSJ9fSwiRGF0ZVN0eWxlIjp7IiRpZCI6IjE5NSIsIkZvbnRTZXR0aW5ncyI6eyIkaWQiOiIxOT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ciLCJMaW5lQ29sb3IiOm51bGwsIkxpbmVXZWlnaHQiOjAuMCwiTGluZVR5cGUiOjAsIlBhcmVudFN0eWxlIjpudWxsfSwiUGFyZW50U3R5bGUiOnsiJHJlZiI6IjcyIn19LCJEYXRlRm9ybWF0Ijp7IiRyZWYiOiI3OSJ9LCJJc1Zpc2libGUiOnRydWUsIlBhcmVudFN0eWxlIjp7IiRyZWYiOiI1MyJ9fSwiUG9zaXRpb24iOnsiUmF0aW8iOjAuMjAyOTA0MTQ1MDQwNjI5ODEsIklzQ3VzdG9tIjp0cnVlfSwiSWQiOiI2MTY3NjQzMy01NDJlLTQwYzAtOTBiOC1jN2IyMDk0ODZhMDEiLCJJbXBvcnRJZCI6bnVsbCwiVGl0bGUiOiJNaWxlc3RvbmUgNDogQ2xlYW5pbmciLCJOb3RlIjpudWxsLCJIeXBlcmxpbmsiOm51bGwsIklzQ2hhbmdlZCI6ZmFsc2UsIklzTmV3IjpmYWxzZX0seyIkaWQiOiIxOTgiLCJEYXRlIjoiMjAxNi0xMi0xNVQyMzo1OTo1OS45OTlaIiwiU3R5bGUiOnsiJGlkIjoiMTk5IiwiU2hhcGUiOjIsIkNvbm5lY3Rvck1hcmdpbiI6eyIkcmVmIjoiNTQifSwiQ29ubmVjdG9yU3R5bGUiOnsiJGlkIjoiMjAwIiwiTGluZUNvbG9yIjp7IiRpZCI6IjIwMSIsIiR0eXBlIjoiTkxSRS5Db21tb24uRG9tLlNvbGlkQ29sb3JCcnVzaCwgTkxSRS5Db21tb24iLCJDb2xvciI6eyIkaWQiOiIyMDIiLCJBIjoxMjcsIlIiOjE2NSwiRyI6MTY1LCJCIjoxNjV9fSwiTGluZVdlaWdodCI6MS4wLCJMaW5lVHlwZSI6MCwiUGFyZW50U3R5bGUiOnsiJHJlZiI6IjU1In19LCJJc0JlbG93VGltZWJhbmQiOmZhbHNlLCJIaWRlRGF0ZSI6ZmFsc2UsIlNoYXBlU2l6ZSI6MSwiU3BhY2luZyI6MS4wLCJQYWRkaW5nIjp7IiRyZWYiOiI1OCJ9LCJTaGFwZVN0eWxlIjp7IiRpZCI6IjIwMyIsIk1hcmdpbiI6eyIkcmVmIjoiNjAifSwiUGFkZGluZyI6eyIkcmVmIjoiNjEifSwiQmFja2dyb3VuZCI6eyIkaWQiOiIyMDQiLCJDb2xvciI6eyIkaWQiOiIyMDUiLCJBIjoyNTUsIlIiOjE2NSwiRyI6MTY1LCJCIjoxNjV9fSwiSXNWaXNpYmxlIjp0cnVlLCJXaWR0aCI6MTguMCwiSGVpZ2h0IjoyMC4wLCJCb3JkZXJTdHlsZSI6eyIkaWQiOiIyMDYiLCJMaW5lQ29sb3IiOnsiJHJlZiI6IjYzIn0sIkxpbmVXZWlnaHQiOjAuMCwiTGluZVR5cGUiOjAsIlBhcmVudFN0eWxlIjp7IiRyZWYiOiI2MiJ9fSwiUGFyZW50U3R5bGUiOnsiJHJlZiI6IjU5In19LCJUaXRsZVN0eWxlIjp7IiRpZCI6IjIwNyIsIkZvbnRTZXR0aW5ncyI6eyIkaWQiOiIyMDg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wOSIsIkxpbmVDb2xvciI6bnVsbCwiTGluZVdlaWdodCI6MC4wLCJMaW5lVHlwZSI6MCwiUGFyZW50U3R5bGUiOm51bGx9LCJQYXJlbnRTdHlsZSI6eyIkcmVmIjoiNjUifX0sIkRhdGVTdHlsZSI6eyIkaWQiOiIyMTAiLCJGb250U2V0dGluZ3MiOnsiJGlkIjoiMjEx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y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NDg3YWI4OTQtYmIzNS00YWNlLWE4OWEtMGRlNDY2Y2ZlN2NmIiwiSW1wb3J0SWQiOm51bGwsIlRpdGxlIjoiTWlsZXN0b25lIDU6IFNhbXBsZSBNb2RlbGluZyIsIk5vdGUiOm51bGwsIkh5cGVybGluayI6bnVsbCwiSXNDaGFuZ2VkIjpmYWxzZSwiSXNOZXciOmZhbHNlfSx7IiRpZCI6IjIxMyIsIkRhdGUiOiIyMDE3LTAyLTE1VDIzOjU5OjU5Ljk5OVoiLCJTdHlsZSI6eyIkaWQiOiIyMTQiLCJTaGFwZSI6MiwiQ29ubmVjdG9yTWFyZ2luIjp7IiRyZWYiOiI1NCJ9LCJDb25uZWN0b3JTdHlsZSI6eyIkaWQiOiIyMTUiLCJMaW5lQ29sb3IiOnsiJGlkIjoiMjE2IiwiJHR5cGUiOiJOTFJFLkNvbW1vbi5Eb20uU29saWRDb2xvckJydXNoLCBOTFJFLkNvbW1vbiIsIkNvbG9yIjp7IiRpZCI6IjIxNyIsIkEiOjEyNywiUiI6MjU1LCJHIjoxOTIsIkIiOjB9fSwiTGluZVdlaWdodCI6MS4wLCJMaW5lVHlwZSI6MCwiUGFyZW50U3R5bGUiOnsiJHJlZiI6IjU1In19LCJJc0JlbG93VGltZWJhbmQiOnRydWUsIkhpZGVEYXRlIjpmYWxzZSwiU2hhcGVTaXplIjoxLCJTcGFjaW5nIjoxLjAsIlBhZGRpbmciOnsiJHJlZiI6IjU4In0sIlNoYXBlU3R5bGUiOnsiJGlkIjoiMjE4IiwiTWFyZ2luIjp7IiRyZWYiOiI2MCJ9LCJQYWRkaW5nIjp7IiRyZWYiOiI2MSJ9LCJCYWNrZ3JvdW5kIjp7IiRpZCI6IjIxOSIsIkNvbG9yIjp7IiRpZCI6IjIyMCIsIkEiOjI1NSwiUiI6MjU1LCJHIjoxOTIsIkIiOjB9fSwiSXNWaXNpYmxlIjp0cnVlLCJXaWR0aCI6MTguMCwiSGVpZ2h0IjoyMC4wLCJCb3JkZXJTdHlsZSI6eyIkaWQiOiIyMjEiLCJMaW5lQ29sb3IiOnsiJHJlZiI6IjYzIn0sIkxpbmVXZWlnaHQiOjAuMCwiTGluZVR5cGUiOjAsIlBhcmVudFN0eWxlIjp7IiRyZWYiOiI2MiJ9fSwiUGFyZW50U3R5bGUiOnsiJHJlZiI6IjU5In19LCJUaXRsZVN0eWxlIjp7IiRpZCI6IjIyMiIsIkZvbnRTZXR0aW5ncyI6eyIkaWQiOiIyMj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yNCIsIkxpbmVDb2xvciI6bnVsbCwiTGluZVdlaWdodCI6MC4wLCJMaW5lVHlwZSI6MCwiUGFyZW50U3R5bGUiOm51bGx9LCJQYXJlbnRTdHlsZSI6eyIkcmVmIjoiNjUifX0sIkRhdGVTdHlsZSI6eyIkaWQiOiIyMjUiLCJGb250U2V0dGluZ3MiOnsiJGlkIjoiMjI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I3IiwiTGluZUNvbG9yIjpudWxsLCJMaW5lV2VpZ2h0IjowLjAsIkxpbmVUeXBlIjowLCJQYXJlbnRTdHlsZSI6bnVsbH0sIlBhcmVudFN0eWxlIjp7IiRyZWYiOiI3MiJ9fSwiRGF0ZUZvcm1hdCI6eyIkcmVmIjoiNzkifSwiSXNWaXNpYmxlIjp0cnVlLCJQYXJlbnRTdHlsZSI6eyIkcmVmIjoiNTMifX0sIlBvc2l0aW9uIjp7IlJhdGlvIjowLjIwMjkwNDE0NTA0MDYyOTgxLCJJc0N1c3RvbSI6dHJ1ZX0sIklkIjoiOGE0ODM5MDQtMDY5MS00NDkxLTkwODctMThkNGVkNTdmY2JhIiwiSW1wb3J0SWQiOm51bGwsIlRpdGxlIjoiTWlsZXN0b25lIDY6IE1vZGVsIFNjYWxpbmciLCJOb3RlIjpudWxsLCJIeXBlcmxpbmsiOm51bGwsIklzQ2hhbmdlZCI6ZmFsc2UsIklzTmV3IjpmYWxzZX0seyIkaWQiOiIyMjgiLCJEYXRlIjoiMjAxNy0wNC0xNlQyMzo1OTo1OS45OTlaIiwiU3R5bGUiOnsiJGlkIjoiMjI5IiwiU2hhcGUiOjIsIkNvbm5lY3Rvck1hcmdpbiI6eyIkcmVmIjoiNTQifSwiQ29ubmVjdG9yU3R5bGUiOnsiJGlkIjoiMjMwIiwiTGluZUNvbG9yIjp7IiRpZCI6IjIzMSIsIiR0eXBlIjoiTkxSRS5Db21tb24uRG9tLlNvbGlkQ29sb3JCcnVzaCwgTkxSRS5Db21tb24iLCJDb2xvciI6eyIkaWQiOiIyMzIiLCJBIjoxMjcsIlIiOjY4LCJHIjoxMTQsIkIiOjE5Nn19LCJMaW5lV2VpZ2h0IjoxLjAsIkxpbmVUeXBlIjowLCJQYXJlbnRTdHlsZSI6eyIkcmVmIjoiNTUifX0sIklzQmVsb3dUaW1lYmFuZCI6ZmFsc2UsIkhpZGVEYXRlIjpmYWxzZSwiU2hhcGVTaXplIjoxLCJTcGFjaW5nIjoxLjAsIlBhZGRpbmciOnsiJHJlZiI6IjU4In0sIlNoYXBlU3R5bGUiOnsiJGlkIjoiMjMzIiwiTWFyZ2luIjp7IiRyZWYiOiI2MCJ9LCJQYWRkaW5nIjp7IiRyZWYiOiI2MSJ9LCJCYWNrZ3JvdW5kIjp7IiRpZCI6IjIzNCIsIkNvbG9yIjp7IiRpZCI6IjIzNSIsIkEiOjI1NSwiUiI6NjgsIkciOjExNCwiQiI6MTk2fX0sIklzVmlzaWJsZSI6dHJ1ZSwiV2lkdGgiOjE4LjAsIkhlaWdodCI6MjAuMCwiQm9yZGVyU3R5bGUiOnsiJGlkIjoiMjM2IiwiTGluZUNvbG9yIjp7IiRyZWYiOiI2MyJ9LCJMaW5lV2VpZ2h0IjowLjAsIkxpbmVUeXBlIjowLCJQYXJlbnRTdHlsZSI6eyIkcmVmIjoiNjIifX0sIlBhcmVudFN0eWxlIjp7IiRyZWYiOiI1OSJ9fSwiVGl0bGVTdHlsZSI6eyIkaWQiOiIyMzciLCJGb250U2V0dGluZ3MiOnsiJGlkIjoiMjM4IiwiRm9udFNpemUiOjExLCJGb250TmFtZSI6IkNhbGlicmkiLCJJc0JvbGQiOnRydWUsIklzSXRhbGljIjpmYWxzZSwiSXNVbmRlcmxpbmVkIjpmYWxzZSwiUGFyZW50U3R5bGUiOnsiJHJlZiI6IjY2In19LCJBdXRvU2l6ZSI6MiwiRm9yZWdyb3VuZCI6eyIkcmVmIjoiNjcifSwiTWF4V2lkdGgiOjEzNS4wNjI3NTkzOTk0MTQw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M5IiwiTGluZUNvbG9yIjpudWxsLCJMaW5lV2VpZ2h0IjowLjAsIkxpbmVUeXBlIjowLCJQYXJlbnRTdHlsZSI6bnVsbH0sIlBhcmVudFN0eWxlIjp7IiRyZWYiOiI2NSJ9fSwiRGF0ZVN0eWxlIjp7IiRpZCI6IjI0MCIsIkZvbnRTZXR0aW5ncyI6eyIkaWQiOiIyND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I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SWQiOiIwYTRmY2EwOC1lMjM3LTQzZTctYjI1ZC03NjQ3MjlkN2QyYjkiLCJJbXBvcnRJZCI6bnVsbCwiVGl0bGUiOiJNaWxlc3RvbmUgNzogXHJGaW5hbCBEZWxpdmVyYWJsZSIsIk5vdGUiOm51bGwsIkh5cGVybGluayI6bnVsbCwiSXNDaGFuZ2VkIjpmYWxzZSwiSXNOZXciOmZhbHNlfV0sIlRhc2tzIjpbeyIkaWQiOiIyNDMiLCJHcm91cE5hbWUiOm51bGwsIlN0YXJ0RGF0ZSI6IjIwMTYtMTAtMDFUMDA6MDA6MDBaIiwiRW5kRGF0ZSI6IjIwMTYtMTAtMDVUMjM6NTk6NTkuOTk5WiIsIlBlcmNlbnRhZ2VDb21wbGV0ZSI6bnVsbCwiU3R5bGUiOnsiJGlkIjoiMjQ0IiwiU2hhcGUiOjIsIlNoYXBlVGhpY2tuZXNzIjoxLCJEdXJhdGlvbkZvcm1hdCI6MCwiSW5jbHVkZU5vbldvcmtpbmdEYXlzSW5EdXJhdGlvbiI6dHJ1ZSwiUGVyY2VudGFnZUNvbXBsZXRlU3R5bGUiOnsiJGlkIjoiMjQ1IiwiRm9udFNldHRpbmdzIjp7IiRpZCI6IjI0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NyIsIkxpbmVDb2xvciI6bnVsbCwiTGluZVdlaWdodCI6MC4wLCJMaW5lVHlwZSI6MCwiUGFyZW50U3R5bGUiOm51bGx9LCJQYXJlbnRTdHlsZSI6eyIkcmVmIjoiODEifX0sIkR1cmF0aW9uU3R5bGUiOnsiJGlkIjoiMjQ4IiwiRm9udFNldHRpbmdzIjp7IiRpZCI6IjI0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1MCIsIkxpbmVDb2xvciI6bnVsbCwiTGluZVdlaWdodCI6MC4wLCJMaW5lVHlwZSI6MCwiUGFyZW50U3R5bGUiOm51bGx9LCJQYXJlbnRTdHlsZSI6eyIkcmVmIjoiODgifX0sIkhvcml6b250YWxDb25uZWN0b3JTdHlsZSI6eyIkaWQiOiIyNTEiLCJMaW5lQ29sb3IiOnsiJHJlZiI6Ijk2In0sIkxpbmVXZWlnaHQiOjEuMCwiTGluZVR5cGUiOjAsIlBhcmVudFN0eWxlIjp7IiRyZWYiOiI5NSJ9fSwiVmVydGljYWxDb25uZWN0b3JTdHlsZSI6eyIkaWQiOiIyNT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NTMiLCJNYXJnaW4iOnsiJHJlZiI6IjEwMiJ9LCJQYWRkaW5nIjp7IiRyZWYiOiIxMDMifSwiQmFja2dyb3VuZCI6eyIkaWQiOiIyNTQiLCJDb2xvciI6eyIkaWQiOiIyNTUiLCJBIjoyNTUsIlIiOjAsIkciOjExNCwiQiI6MTg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y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cmVmIjoiMTIxIn0sIklzVmlzaWJsZSI6dHJ1ZSwiUGFyZW50U3R5bGUiOnsiJHJlZiI6IjgwIn19LCJJbmRleCI6MSwiSWQiOiIyNjU2YzE1Yi01MzNjLTQ0NTktOTJlNS1lNDRkMjZkZjE2NjIiLCJJbXBvcnRJZCI6bnVsbCwiVGl0bGUiOiJJZGVudGlmeWluZyBQcm9qZWN0IFNjb3BlIiwiTm90ZSI6bnVsbCwiSHlwZXJsaW5rIjpudWxsLCJJc0NoYW5nZWQiOmZhbHNlLCJJc05ldyI6ZmFsc2V9LHsiJGlkIjoiMjYzIiwiR3JvdXBOYW1lIjpudWxsLCJTdGFydERhdGUiOiIyMDE2LTEwLTAxVDAwOjAwOjAwWiIsIkVuZERhdGUiOiIyMDE2LTEwLTEwVDIzOjU5OjU5Ljk5OVoiLCJQZXJjZW50YWdlQ29tcGxldGUiOm51bGwsIlN0eWxlIjp7IiRpZCI6IjI2NCIsIlNoYXBlIjoyLCJTaGFwZVRoaWNrbmVzcyI6MSwiRHVyYXRpb25Gb3JtYXQiOjAsIkluY2x1ZGVOb25Xb3JraW5nRGF5c0luRHVyYXRpb24iOnRydWUsIlBlcmNlbnRhZ2VDb21wbGV0ZVN0eWxlIjp7IiRpZCI6IjI2NSIsIkZvbnRTZXR0aW5ncyI6eyIkaWQiOiIyN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ciLCJMaW5lQ29sb3IiOm51bGwsIkxpbmVXZWlnaHQiOjAuMCwiTGluZVR5cGUiOjAsIlBhcmVudFN0eWxlIjpudWxsfSwiUGFyZW50U3R5bGUiOnsiJHJlZiI6IjgxIn19LCJEdXJhdGlvblN0eWxlIjp7IiRpZCI6IjI2OCIsIkZvbnRTZXR0aW5ncyI6eyIkaWQiOiIyNj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AiLCJMaW5lQ29sb3IiOm51bGwsIkxpbmVXZWlnaHQiOjAuMCwiTGluZVR5cGUiOjAsIlBhcmVudFN0eWxlIjpudWxsfSwiUGFyZW50U3R5bGUiOnsiJHJlZiI6Ijg4In19LCJIb3Jpem9udGFsQ29ubmVjdG9yU3R5bGUiOnsiJGlkIjoiMjcxIiwiTGluZUNvbG9yIjp7IiRyZWYiOiI5NiJ9LCJMaW5lV2VpZ2h0IjoxLjAsIkxpbmVUeXBlIjowLCJQYXJlbnRTdHlsZSI6eyIkcmVmIjoiOTUifX0sIlZlcnRpY2FsQ29ubmVjdG9yU3R5bGUiOnsiJGlkIjoiMjcy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czIiwiTWFyZ2luIjp7IiRyZWYiOiIxMDIifSwiUGFkZGluZyI6eyIkcmVmIjoiMTAzIn0sIkJhY2tncm91bmQiOnsiJGlkIjoiMjc0IiwiQ29sb3IiOnsiJGlkIjoiMjc1IiwiQSI6MjU1LCJSIjoxNjUsIkciOjE2NSwiQiI6MTY1fX0sIklzVmlzaWJsZSI6dHJ1ZSwiV2lkdGgiOjAuMCwiSGVpZ2h0IjoxNi4wLCJCb3JkZXJTdHlsZSI6eyIkaWQiOiIyNzYiLCJMaW5lQ29sb3IiOnsiJHJlZiI6IjEwNSJ9LCJMaW5lV2VpZ2h0IjowLjAsIkxpbmVUeXBlIjowLCJQYXJlbnRTdHlsZSI6eyIkcmVmIjoiMTA0In19LCJQYXJlbnRTdHlsZSI6eyIkcmVmIjoiMTAxIn19LCJUaXRsZVN0eWxlIjp7IiRpZCI6IjI3NyIsIkZvbnRTZXR0aW5ncyI6eyIkaWQiOiIyNzgiLCJGb250U2l6ZSI6MTEsIkZvbnROYW1lIjoiQ2FsaWJyaSIsIklzQm9sZCI6dHJ1ZSwiSXNJdGFsaWMiOmZhbHNlLCJJc1VuZGVybGluZWQiOmZhbHNlLCJQYXJlbnRTdHlsZSI6eyIkcmVmIjoiMTA4In19LCJBdXRvU2l6ZSI6MiwiRm9yZWdyb3VuZCI6eyIkcmVmIjoiMTA5In0sIk1heFdpZHRoIjo4OS41OTU1MTIzOTAxMzY3MT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3OSIsIkxpbmVDb2xvciI6bnVsbCwiTGluZVdlaWdodCI6MC4wLCJMaW5lVHlwZSI6MCwiUGFyZW50U3R5bGUiOm51bGx9LCJQYXJlbnRTdHlsZSI6eyIkcmVmIjoiMTA3In19LCJEYXRlU3R5bGUiOnsiJGlkIjoiMjgwIiwiRm9udFNldHRpbmdzIjp7IiRpZCI6IjI4MSIsIkZvbnRTaXplIjoxMi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yIiwiTGluZUNvbG9yIjpudWxsLCJMaW5lV2VpZ2h0IjowLjAsIkxpbmVUeXBlIjowLCJQYXJlbnRTdHlsZSI6bnVsbH0sIlBhcmVudFN0eWxlIjp7IiRyZWYiOiIxMTQifX0sIkRhdGVGb3JtYXQiOnsiJHJlZiI6IjEyMSJ9LCJJc1Zpc2libGUiOnRydWUsIlBhcmVudFN0eWxlIjp7IiRyZWYiOiI4MCJ9fSwiSW5kZXgiOjIsIklkIjoiZDA2NzhkMjYtYjFkZi00NWU0LTkzODEtMDRiNTUwYzQzNDZhIiwiSW1wb3J0SWQiOm51bGwsIlRpdGxlIjoiUmVzZWFyY2giLCJOb3RlIjpudWxsLCJIeXBlcmxpbmsiOm51bGwsIklzQ2hhbmdlZCI6ZmFsc2UsIklzTmV3IjpmYWxzZX0seyIkaWQiOiIyODMiLCJHcm91cE5hbWUiOm51bGwsIlN0YXJ0RGF0ZSI6IjIwMTYtMTAtMjBUMDA6MDA6MDBaIiwiRW5kRGF0ZSI6IjIwMTYtMTAtMjdUMjM6NTk6NTkuOTk5WiIsIlBlcmNlbnRhZ2VDb21wbGV0ZSI6bnVsbCwiU3R5bGUiOnsiJGlkIjoiMjg0IiwiU2hhcGUiOjIsIlNoYXBlVGhpY2tuZXNzIjoxLCJEdXJhdGlvbkZvcm1hdCI6MCwiSW5jbHVkZU5vbldvcmtpbmdEYXlzSW5EdXJhdGlvbiI6dHJ1ZSwiUGVyY2VudGFnZUNvbXBsZXRlU3R5bGUiOnsiJGlkIjoiMjg1IiwiRm9udFNldHRpbmdzIjp7IiRpZCI6IjI4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4NyIsIkxpbmVDb2xvciI6bnVsbCwiTGluZVdlaWdodCI6MC4wLCJMaW5lVHlwZSI6MCwiUGFyZW50U3R5bGUiOm51bGx9LCJQYXJlbnRTdHlsZSI6eyIkcmVmIjoiODEifX0sIkR1cmF0aW9uU3R5bGUiOnsiJGlkIjoiMjg4IiwiRm9udFNldHRpbmdzIjp7IiRpZCI6IjI4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MCIsIkxpbmVDb2xvciI6bnVsbCwiTGluZVdlaWdodCI6MC4wLCJMaW5lVHlwZSI6MCwiUGFyZW50U3R5bGUiOm51bGx9LCJQYXJlbnRTdHlsZSI6eyIkcmVmIjoiODgifX0sIkhvcml6b250YWxDb25uZWN0b3JTdHlsZSI6eyIkaWQiOiIyOTEiLCJMaW5lQ29sb3IiOnsiJHJlZiI6Ijk2In0sIkxpbmVXZWlnaHQiOjEuMCwiTGluZVR5cGUiOjAsIlBhcmVudFN0eWxlIjp7IiRyZWYiOiI5NSJ9fSwiVmVydGljYWxDb25uZWN0b3JTdHlsZSI6eyIkaWQiOiIyOT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yOTMiLCJNYXJnaW4iOnsiJHJlZiI6IjEwMiJ9LCJQYWRkaW5nIjp7IiRyZWYiOiIxMDMifSwiQmFja2dyb3VuZCI6eyIkaWQiOiIyOTQiLCJDb2xvciI6eyIkaWQiOiIyOTUiLCJBIjoyNTUsIlIiOjIzNywiRyI6MTI1LCJCIjo0OX19LCJJc1Zpc2libGUiOnRydWUsIldpZHRoIjowLjAsIkhlaWdodCI6MTYuMCwiQm9yZGVyU3R5bGUiOnsiJGlkIjoiMjk2IiwiTGluZUNvbG9yIjp7IiRyZWYiOiIxMDUifSwiTGluZVdlaWdodCI6MC4wLCJMaW5lVHlwZSI6MCwiUGFyZW50U3R5bGUiOnsiJHJlZiI6IjEwNCJ9fSwiUGFyZW50U3R5bGUiOnsiJHJlZiI6IjEwMSJ9fSwiVGl0bGVTdHlsZSI6eyIkaWQiOiIyOTciLCJGb250U2V0dGluZ3MiOnsiJGlkIjoiMjk4IiwiRm9udFNpemUiOjExLCJGb250TmFtZSI6IkNhbGlicmkiLCJJc0JvbGQiOnRydWUsIklzSXRhbGljIjpmYWxzZSwiSXNVbmRlcmxpbmVkIjpmYWxzZSwiUGFyZW50U3R5bGUiOnsiJHJlZiI6IjEwOCJ9fSwiQXV0b1NpemUiOjIsIkZvcmVncm91bmQiOnsiJHJlZiI6IjEwOSJ9LCJNYXhXaWR0aCI6MTMyLjIzNjA2ODcyNTU4NTk0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TkiLCJMaW5lQ29sb3IiOm51bGwsIkxpbmVXZWlnaHQiOjAuMCwiTGluZVR5cGUiOjAsIlBhcmVudFN0eWxlIjpudWxsfSwiUGFyZW50U3R5bGUiOnsiJHJlZiI6IjEwNyJ9fSwiRGF0ZVN0eWxlIjp7IiRpZCI6IjMwMCIsIkZvbnRTZXR0aW5ncyI6eyIkaWQiOiIzMDEiLCJGb250U2l6ZSI6MTI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wMiIsIkxpbmVDb2xvciI6bnVsbCwiTGluZVdlaWdodCI6MC4wLCJMaW5lVHlwZSI6MCwiUGFyZW50U3R5bGUiOm51bGx9LCJQYXJlbnRTdHlsZSI6eyIkcmVmIjoiMTE0In19LCJEYXRlRm9ybWF0Ijp7IiRyZWYiOiIxMjEifSwiSXNWaXNpYmxlIjp0cnVlLCJQYXJlbnRTdHlsZSI6eyIkcmVmIjoiODAifX0sIkluZGV4IjozLCJJZCI6IjFmOTkyYjA0LTJlNmUtNGE5Yy05ZTQ5LTNiZWMwZjI4N2VkYSIsIkltcG9ydElkIjpudWxsLCJUaXRsZSI6IkNsZWFuIFNhbXBsZSBEYXRhIiwiTm90ZSI6bnVsbCwiSHlwZXJsaW5rIjpudWxsLCJJc0NoYW5nZWQiOmZhbHNlLCJJc05ldyI6ZmFsc2V9LHsiJGlkIjoiMzAzIiwiR3JvdXBOYW1lIjpudWxsLCJTdGFydERhdGUiOiIyMDE2LTExLTE1VDAwOjAwOjAwWiIsIkVuZERhdGUiOiIyMDE2LTEyLTE1VDIzOjU5OjU5Ljk5OVoiLCJQZXJjZW50YWdlQ29tcGxldGUiOm51bGwsIlN0eWxlIjp7IiRpZCI6IjMwNCIsIlNoYXBlIjoyLCJTaGFwZVRoaWNrbmVzcyI6MSwiRHVyYXRpb25Gb3JtYXQiOjAsIkluY2x1ZGVOb25Xb3JraW5nRGF5c0luRHVyYXRpb24iOnRydWUsIlBlcmNlbnRhZ2VDb21wbGV0ZVN0eWxlIjp7IiRpZCI6IjMwNSIsIkZvbnRTZXR0aW5ncyI6eyIkaWQiOiIzM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DciLCJMaW5lQ29sb3IiOm51bGwsIkxpbmVXZWlnaHQiOjAuMCwiTGluZVR5cGUiOjAsIlBhcmVudFN0eWxlIjpudWxsfSwiUGFyZW50U3R5bGUiOnsiJHJlZiI6IjgxIn19LCJEdXJhdGlvblN0eWxlIjp7IiRpZCI6IjMwOCIsIkZvbnRTZXR0aW5ncyI6eyIkaWQiOiIzM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TAiLCJMaW5lQ29sb3IiOm51bGwsIkxpbmVXZWlnaHQiOjAuMCwiTGluZVR5cGUiOjAsIlBhcmVudFN0eWxlIjpudWxsfSwiUGFyZW50U3R5bGUiOnsiJHJlZiI6Ijg4In19LCJIb3Jpem9udGFsQ29ubmVjdG9yU3R5bGUiOnsiJGlkIjoiMzExIiwiTGluZUNvbG9yIjp7IiRyZWYiOiI5NiJ9LCJMaW5lV2VpZ2h0IjoxLjAsIkxpbmVUeXBlIjowLCJQYXJlbnRTdHlsZSI6eyIkcmVmIjoiOTUifX0sIlZlcnRpY2FsQ29ubmVjdG9yU3R5bGUiOnsiJGlkIjoiMzEyIiwiTGluZUNvbG9yIjp7IiRyZWYiOiI5OSJ9LCJMaW5lV2VpZ2h0Ijow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zEzIiwiTWFyZ2luIjp7IiRyZWYiOiIxMDIifSwiUGFkZGluZyI6eyIkcmVmIjoiMTAzIn0sIkJhY2tncm91bmQiOnsiJGlkIjoiMzE0IiwiQ29sb3IiOnsiJGlkIjoiMzE1IiwiQSI6MjU1LCJSIjo5MSwiRyI6MTU1LCJCIjoyMTN9fSwiSXNWaXNpYmxlIjp0cnVlLCJXaWR0aCI6MC4wLCJIZWlnaHQiOjE2LjAsIkJvcmRlclN0eWxlIjp7IiRpZCI6IjMxNiIsIkxpbmVDb2xvciI6eyIkcmVmIjoiMTA1In0sIkxpbmVXZWlnaHQiOjAuMCwiTGluZVR5cGUiOjAsIlBhcmVudFN0eWxlIjp7IiRyZWYiOiIxMDQifX0sIlBhcmVudFN0eWxlIjp7IiRyZWYiOiIxMDEifX0sIlRpdGxlU3R5bGUiOnsiJGlkIjoiMzE3IiwiRm9udFNldHRpbmdzIjp7IiRpZCI6IjMxOCIsIkZvbnRTaXplIjoxMSwiRm9udE5hbWUiOiJDYWxpYnJpIiwiSXNCb2xkIjp0cnVlLCJJc0l0YWxpYyI6ZmFsc2UsIklzVW5kZXJsaW5lZCI6ZmFsc2UsIlBhcmVudFN0eWxlIjp7IiRyZWYiOiIxMDgifX0sIkF1dG9TaXplIjoyLCJGb3JlZ3JvdW5kIjp7IiRyZWYiOiIxMDkifSwiTWF4V2lkdGgiOjE5MC4wODMzODkyODIyMjY1N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5IiwiTGluZUNvbG9yIjpudWxsLCJMaW5lV2VpZ2h0IjowLjAsIkxpbmVUeXBlIjowLCJQYXJlbnRTdHlsZSI6bnVsbH0sIlBhcmVudFN0eWxlIjp7IiRyZWYiOiIxMDcifX0sIkRhdGVTdHlsZSI6eyIkaWQiOiIzMjAiLCJGb250U2V0dGluZ3MiOnsiJGlkIjoiMzIxIiwiRm9udFNpemUiOjEy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IiLCJMaW5lQ29sb3IiOm51bGwsIkxpbmVXZWlnaHQiOjAuMCwiTGluZVR5cGUiOjAsIlBhcmVudFN0eWxlIjpudWxsfSwiUGFyZW50U3R5bGUiOnsiJHJlZiI6IjExNCJ9fSwiRGF0ZUZvcm1hdCI6eyIkcmVmIjoiMTIxIn0sIklzVmlzaWJsZSI6dHJ1ZSwiUGFyZW50U3R5bGUiOnsiJHJlZiI6IjgwIn19LCJJbmRleCI6NCwiSWQiOiI1Y2ZkNTNlYy1kYjFiLTQ0MGQtOTYwMy1hZGE3M2JhZThkYmIiLCJJbXBvcnRJZCI6bnVsbCwiVGl0bGUiOiJEZXZlbG9wIFNhbXBsZSBNb2RlbCIsIk5vdGUiOm51bGwsIkh5cGVybGluayI6bnVsbCwiSXNDaGFuZ2VkIjpmYWxzZSwiSXNOZXciOmZhbHNlfSx7IiRpZCI6IjMyMyIsIkdyb3VwTmFtZSI6bnVsbCwiU3RhcnREYXRlIjoiMjAxNy0wMS0wM1QwMDowMDowMFoiLCJFbmREYXRlIjoiMjAxNy0wMy0zMVQyMzo1OTo1OS45OTlaIiwiUGVyY2VudGFnZUNvbXBsZXRlIjpudWxsLCJTdHlsZSI6eyIkaWQiOiIzMjQiLCJTaGFwZSI6MiwiU2hhcGVUaGlja25lc3MiOjEsIkR1cmF0aW9uRm9ybWF0IjowLCJJbmNsdWRlTm9uV29ya2luZ0RheXNJbkR1cmF0aW9uIjp0cnVlLCJQZXJjZW50YWdlQ29tcGxldGVTdHlsZSI6eyIkaWQiOiIzMjUiLCJGb250U2V0dGluZ3MiOnsiJGlkIjoiMzI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I3IiwiTGluZUNvbG9yIjpudWxsLCJMaW5lV2VpZ2h0IjowLjAsIkxpbmVUeXBlIjowLCJQYXJlbnRTdHlsZSI6bnVsbH0sIlBhcmVudFN0eWxlIjp7IiRyZWYiOiI4MSJ9fSwiRHVyYXRpb25TdHlsZSI6eyIkaWQiOiIzMjgiLCJGb250U2V0dGluZ3MiOnsiJGlkIjoiMzI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MwIiwiTGluZUNvbG9yIjpudWxsLCJMaW5lV2VpZ2h0IjowLjAsIkxpbmVUeXBlIjowLCJQYXJlbnRTdHlsZSI6bnVsbH0sIlBhcmVudFN0eWxlIjp7IiRyZWYiOiI4OCJ9fSwiSG9yaXpvbnRhbENvbm5lY3RvclN0eWxlIjp7IiRpZCI6IjMzMSIsIkxpbmVDb2xvciI6eyIkcmVmIjoiOTYifSwiTGluZVdlaWdodCI6MS4wLCJMaW5lVHlwZSI6MCwiUGFyZW50U3R5bGUiOnsiJHJlZiI6Ijk1In19LCJWZXJ0aWNhbENvbm5lY3RvclN0eWxlIjp7IiRpZCI6IjMzMiIsIkxpbmVDb2xvciI6eyIkcmVmIjoiOTkifSwiTGluZVdlaWdodCI6MC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MzMyIsIk1hcmdpbiI6eyIkcmVmIjoiMTAyIn0sIlBhZGRpbmciOnsiJHJlZiI6IjEwMyJ9LCJCYWNrZ3JvdW5kIjp7IiRpZCI6IjMzNCIsIkNvbG9yIjp7IiRpZCI6IjMzNSIsIkEiOjI1NSwiUiI6MjM3LCJHIjoxMjUsIkIiOjQ5fX0sIklzVmlzaWJsZSI6dHJ1ZSwiV2lkdGgiOjAuMCwiSGVpZ2h0IjoxNi4wLCJCb3JkZXJTdHlsZSI6eyIkaWQiOiIzMzYiLCJMaW5lQ29sb3IiOnsiJHJlZiI6IjEwNSJ9LCJMaW5lV2VpZ2h0IjowLjAsIkxpbmVUeXBlIjowLCJQYXJlbnRTdHlsZSI6eyIkcmVmIjoiMTA0In19LCJQYXJlbnRTdHlsZSI6eyIkcmVmIjoiMTAxIn19LCJUaXRsZVN0eWxlIjp7IiRpZCI6IjMzNyIsIkZvbnRTZXR0aW5ncyI6eyIkaWQiOiIzMzgiLCJGb250U2l6ZSI6MTEsIkZvbnROYW1lIjoiQ2FsaWJyaSIsIklzQm9sZCI6dHJ1ZSwiSXNJdGFsaWMiOmZhbHNlLCJJc1VuZGVybGluZWQiOmZhbHNlLCJQYXJlbnRTdHlsZSI6eyIkcmVmIjoiMTA4In19LCJBdXRvU2l6ZSI6MiwiRm9yZWdyb3VuZCI6eyIkcmVmIjoiMTA5In0sIk1heFdpZHRoIjoxNzYuMTM0NDkwOTY2Nzk2ODg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zOSIsIkxpbmVDb2xvciI6bnVsbCwiTGluZVdlaWdodCI6MC4wLCJMaW5lVHlwZSI6MCwiUGFyZW50U3R5bGUiOm51bGx9LCJQYXJlbnRTdHlsZSI6eyIkcmVmIjoiMTA3In19LCJEYXRlU3R5bGUiOnsiJGlkIjoiMzQwIiwiRm9udFNldHRpbmdzIjp7IiRpZCI6IjM0MSIsIkZvbnRTaXplIjoxMi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QyIiwiTGluZUNvbG9yIjpudWxsLCJMaW5lV2VpZ2h0IjowLjAsIkxpbmVUeXBlIjowLCJQYXJlbnRTdHlsZSI6bnVsbH0sIlBhcmVudFN0eWxlIjp7IiRyZWYiOiIxMTQifX0sIkRhdGVGb3JtYXQiOnsiJHJlZiI6IjEyMSJ9LCJJc1Zpc2libGUiOnRydWUsIlBhcmVudFN0eWxlIjp7IiRyZWYiOiI4MCJ9fSwiSW5kZXgiOjUsIklkIjoiN2E0MTYyNjctY2QzNy00ODA5LTk4YjEtNDRiODE4NzVkN2Q4IiwiSW1wb3J0SWQiOm51bGwsIlRpdGxlIjoiU2NhbGUgTW9kZWwiLCJOb3RlIjpudWxsLCJIeXBlcmxpbmsiOm51bGwsIklzQ2hhbmdlZCI6ZmFsc2UsIklzTmV3IjpmYWxzZX0seyIkaWQiOiIzNDMiLCJHcm91cE5hbWUiOm51bGwsIlN0YXJ0RGF0ZSI6IjIwMTctMDQtMDhUMDA6MDA6MDBaIiwiRW5kRGF0ZSI6IjIwMTctMDQtMTVUMjM6NTk6NTkuOTk5WiIsIlBlcmNlbnRhZ2VDb21wbGV0ZSI6bnVsbCwiU3R5bGUiOnsiJGlkIjoiMzQ0IiwiU2hhcGUiOjIsIlNoYXBlVGhpY2tuZXNzIjoxLCJEdXJhdGlvbkZvcm1hdCI6MCwiSW5jbHVkZU5vbldvcmtpbmdEYXlzSW5EdXJhdGlvbiI6dHJ1ZSwiUGVyY2VudGFnZUNvbXBsZXRlU3R5bGUiOnsiJGlkIjoiMzQ1IiwiRm9udFNldHRpbmdzIjp7IiRpZCI6IjM0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0NyIsIkxpbmVDb2xvciI6bnVsbCwiTGluZVdlaWdodCI6MC4wLCJMaW5lVHlwZSI6MCwiUGFyZW50U3R5bGUiOm51bGx9LCJQYXJlbnRTdHlsZSI6eyIkcmVmIjoiODEifX0sIkR1cmF0aW9uU3R5bGUiOnsiJGlkIjoiMzQ4IiwiRm9udFNldHRpbmdzIjp7IiRpZCI6IjM0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MCIsIkxpbmVDb2xvciI6bnVsbCwiTGluZVdlaWdodCI6MC4wLCJMaW5lVHlwZSI6MCwiUGFyZW50U3R5bGUiOm51bGx9LCJQYXJlbnRTdHlsZSI6eyIkcmVmIjoiODgifX0sIkhvcml6b250YWxDb25uZWN0b3JTdHlsZSI6eyIkaWQiOiIzNTEiLCJMaW5lQ29sb3IiOnsiJHJlZiI6Ijk2In0sIkxpbmVXZWlnaHQiOjEuMCwiTGluZVR5cGUiOjAsIlBhcmVudFN0eWxlIjp7IiRyZWYiOiI5NSJ9fSwiVmVydGljYWxDb25uZWN0b3JTdHlsZSI6eyIkaWQiOiIzNTIiLCJMaW5lQ29sb3IiOnsiJHJlZiI6Ijk5In0sIkxpbmVXZWlnaHQiOjA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zNTMiLCJNYXJnaW4iOnsiJHJlZiI6IjEwMiJ9LCJQYWRkaW5nIjp7IiRyZWYiOiIxMDMifSwiQmFja2dyb3VuZCI6eyIkaWQiOiIzNTQiLCJDb2xvciI6eyIkaWQiOiIzNTUiLCJBIjoyNTUsIlIiOjE2NSwiRyI6MTY1LCJCIjoxNjV9fSwiSXNWaXNpYmxlIjp0cnVlLCJXaWR0aCI6MC4wLCJIZWlnaHQiOjE2LjAsIkJvcmRlclN0eWxlIjp7IiRpZCI6IjM1NiIsIkxpbmVDb2xvciI6eyIkcmVmIjoiMTA1In0sIkxpbmVXZWlnaHQiOjAuMCwiTGluZVR5cGUiOjAsIlBhcmVudFN0eWxlIjp7IiRyZWYiOiIxMDQifX0sIlBhcmVudFN0eWxlIjp7IiRyZWYiOiIxMDEifX0sIlRpdGxlU3R5bGUiOnsiJGlkIjoiMzU3IiwiRm9udFNldHRpbmdzIjp7IiRpZCI6IjM1OCIsIkZvbnRTaXplIjoxMSwiRm9udE5hbWUiOiJDYWxpYnJpIiwiSXNCb2xkIjp0cnVlLCJJc0l0YWxpYyI6ZmFsc2UsIklzVW5kZXJsaW5lZCI6ZmFsc2UsIlBhcmVudFN0eWxlIjp7IiRyZWYiOiIxMDgifX0sIkF1dG9TaXplIjoyLCJGb3JlZ3JvdW5kIjp7IiRyZWYiOiIxMDkifSwiTWF4V2lkdGgiOjE3Ni4xMzQ0OTA5NjY3OTY4O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U5IiwiTGluZUNvbG9yIjpudWxsLCJMaW5lV2VpZ2h0IjowLjAsIkxpbmVUeXBlIjowLCJQYXJlbnRTdHlsZSI6bnVsbH0sIlBhcmVudFN0eWxlIjp7IiRyZWYiOiIxMDcifX0sIkRhdGVTdHlsZSI6eyIkaWQiOiIzNjAiLCJGb250U2V0dGluZ3MiOnsiJGlkIjoiMzYxIiwiRm9udFNpemUiOjEy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jIiLCJMaW5lQ29sb3IiOm51bGwsIkxpbmVXZWlnaHQiOjAuMCwiTGluZVR5cGUiOjAsIlBhcmVudFN0eWxlIjpudWxsfSwiUGFyZW50U3R5bGUiOnsiJHJlZiI6IjExNCJ9fSwiRGF0ZUZvcm1hdCI6eyIkcmVmIjoiMTIxIn0sIklzVmlzaWJsZSI6dHJ1ZSwiUGFyZW50U3R5bGUiOnsiJHJlZiI6IjgwIn19LCJJbmRleCI6NiwiSWQiOiIyZmZjZDI4NC04NWQ5LTQxZjUtYTJiMy04ZDc5YWNiZmNhNzMiLCJJbXBvcnRJZCI6bnVsbCwiVGl0bGUiOiJQcmVzZW50IEZpbmFsIEZpbmRpbmdzIiwiTm90ZSI6bnVsbCwiSHlwZXJsaW5rIjpudWxsLCJJc0NoYW5nZWQiOmZhbHNlLCJJc05ldyI6ZmFsc2V9XSwiTXNQcm9qZWN0SXRlbXNUcmVlIjp7IiRpZCI6IjM2MyIsIlJvb3QiOnsiSW1wb3J0SWQiOm51bGwsIklzSW1wb3J0ZWQiOmZhbHNlLCJDaGlsZHJlbiI6W119fSwiTWV0YWRhdGEiOnsiJGlkIjoiMzY0In0sIlNldHRpbmdzIjp7IiRpZCI6IjM2NSIsIkltcGFPcHRpb25zIjp7IiRpZCI6IjM2N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LCJUaW1lbGluZUltcG9ydGVkRnJvbUV4Y2Vs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99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Yuk</dc:creator>
  <cp:lastModifiedBy>Nicholas Yuk</cp:lastModifiedBy>
  <cp:revision>7</cp:revision>
  <dcterms:created xsi:type="dcterms:W3CDTF">2016-11-08T07:15:36Z</dcterms:created>
  <dcterms:modified xsi:type="dcterms:W3CDTF">2016-11-08T08:19:42Z</dcterms:modified>
</cp:coreProperties>
</file>