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4694" autoAdjust="0"/>
  </p:normalViewPr>
  <p:slideViewPr>
    <p:cSldViewPr>
      <p:cViewPr varScale="1">
        <p:scale>
          <a:sx n="107" d="100"/>
          <a:sy n="107" d="100"/>
        </p:scale>
        <p:origin x="2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Objects Lab Day 1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Day 1 Lab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410200"/>
          </a:xfrm>
        </p:spPr>
        <p:txBody>
          <a:bodyPr>
            <a:normAutofit fontScale="85000" lnSpcReduction="10000"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In your project 2 website folder, add a file called </a:t>
            </a:r>
            <a:r>
              <a:rPr lang="en-US" dirty="0" err="1"/>
              <a:t>listemployees.php</a:t>
            </a:r>
            <a:r>
              <a:rPr lang="en-US" dirty="0"/>
              <a:t> that has the same look &amp; feel as your other pages. This page will print a list of your employees ordered alphabetically by last name using class objects.</a:t>
            </a:r>
          </a:p>
          <a:p>
            <a:pPr lvl="1">
              <a:defRPr/>
            </a:pPr>
            <a:r>
              <a:rPr lang="en-US" dirty="0"/>
              <a:t>In the file above the </a:t>
            </a:r>
            <a:r>
              <a:rPr lang="en-US" dirty="0" err="1"/>
              <a:t>doctype</a:t>
            </a:r>
            <a:r>
              <a:rPr lang="en-US" dirty="0"/>
              <a:t>, add a PHP block that has:</a:t>
            </a:r>
          </a:p>
          <a:p>
            <a:pPr lvl="2">
              <a:defRPr/>
            </a:pPr>
            <a:r>
              <a:rPr lang="en-US" dirty="0"/>
              <a:t>A Database class; see example on page 439.</a:t>
            </a:r>
          </a:p>
          <a:p>
            <a:pPr lvl="2">
              <a:defRPr/>
            </a:pPr>
            <a:r>
              <a:rPr lang="en-US" dirty="0"/>
              <a:t>An Employee class; see example on page 419.</a:t>
            </a:r>
          </a:p>
          <a:p>
            <a:pPr lvl="2">
              <a:defRPr/>
            </a:pPr>
            <a:r>
              <a:rPr lang="en-US" dirty="0"/>
              <a:t>An </a:t>
            </a:r>
            <a:r>
              <a:rPr lang="en-US" dirty="0" err="1"/>
              <a:t>EmployeeDB</a:t>
            </a:r>
            <a:r>
              <a:rPr lang="en-US" dirty="0"/>
              <a:t> class; see example on page 439.</a:t>
            </a:r>
          </a:p>
          <a:p>
            <a:pPr lvl="2">
              <a:defRPr/>
            </a:pPr>
            <a:r>
              <a:rPr lang="en-US" dirty="0"/>
              <a:t>Instantiates an employee object with all employee </a:t>
            </a:r>
            <a:r>
              <a:rPr lang="en-US" dirty="0" err="1"/>
              <a:t>db</a:t>
            </a:r>
            <a:r>
              <a:rPr lang="en-US" dirty="0"/>
              <a:t> rows.</a:t>
            </a:r>
          </a:p>
          <a:p>
            <a:pPr lvl="1">
              <a:defRPr/>
            </a:pPr>
            <a:r>
              <a:rPr lang="en-US" dirty="0"/>
              <a:t>In the body, add a loop that echoes each employee (</a:t>
            </a:r>
            <a:r>
              <a:rPr lang="en-US" dirty="0" err="1"/>
              <a:t>lastName</a:t>
            </a:r>
            <a:r>
              <a:rPr lang="en-US" dirty="0"/>
              <a:t>, FirstName) from the object; see example on page 445.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Post the links to the index page in #1 above &amp; your </a:t>
            </a:r>
            <a:r>
              <a:rPr lang="en-US" dirty="0" err="1"/>
              <a:t>listemployees.php</a:t>
            </a:r>
            <a:r>
              <a:rPr lang="en-US" dirty="0"/>
              <a:t> from #2 above </a:t>
            </a:r>
            <a:r>
              <a:rPr lang="en-US"/>
              <a:t>in BB.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12990</TotalTime>
  <Words>172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Day 1 Lab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416</cp:revision>
  <dcterms:created xsi:type="dcterms:W3CDTF">2001-10-11T16:53:06Z</dcterms:created>
  <dcterms:modified xsi:type="dcterms:W3CDTF">2022-11-01T14:18:41Z</dcterms:modified>
</cp:coreProperties>
</file>