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63" r:id="rId1"/>
  </p:sldMasterIdLst>
  <p:notesMasterIdLst>
    <p:notesMasterId r:id="rId4"/>
  </p:notesMasterIdLst>
  <p:handoutMasterIdLst>
    <p:handoutMasterId r:id="rId5"/>
  </p:handoutMasterIdLst>
  <p:sldIdLst>
    <p:sldId id="443" r:id="rId2"/>
    <p:sldId id="442" r:id="rId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81892" autoAdjust="0"/>
  </p:normalViewPr>
  <p:slideViewPr>
    <p:cSldViewPr>
      <p:cViewPr varScale="1">
        <p:scale>
          <a:sx n="52" d="100"/>
          <a:sy n="52" d="100"/>
        </p:scale>
        <p:origin x="970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5DC58ECD-DC26-4BF1-8C47-3066B3D45A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5841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2B27CC4F-26DC-4CB0-840A-FA3F0EBBF815}" type="datetimeFigureOut">
              <a:rPr lang="en-US"/>
              <a:pPr>
                <a:defRPr/>
              </a:pPr>
              <a:t>9/23/2021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EA50CF10-6D13-4E50-8801-3B287D0FFA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4853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Password:</a:t>
            </a:r>
            <a:r>
              <a:rPr lang="en-US" baseline="0" dirty="0"/>
              <a:t> Passw0rd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Email: a@a.com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 Name: Mickey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Last Name: Mouse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Address: 111 Main St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City: Boise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State: ID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ZIP: 83642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Phone: 208-333-4444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Card Type: v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Card Number: 4111111111111111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Expiration: 11/2022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50CF10-6D13-4E50-8801-3B287D0FFA3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29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1E199E-F4C0-4008-8418-45A81E3DC8B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788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2B453B-4140-46C2-8FC3-939F8CC16E6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301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50D3EC-B5C5-4E84-8ABF-3436EA1BD31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992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70E6AB-5527-402A-839E-8D8353D08C7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515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6DD46C-6C68-4CED-B50C-4F622AB46BE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614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5790C9-057A-4A1E-A3C8-1AA71BD7237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710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F159B1-A8F9-4457-97E8-908B8EEF82C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989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C40ADF-F168-472C-9CD8-B8BAD630796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499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9B7477-C28E-42BE-B0CE-4274779320E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384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FDE19A-5970-48F0-A1CB-CF252568D22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22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0A79A3-D0A0-4DFE-8922-D673CF9771A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721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0885B9B-46A5-453D-96F7-21D6D7B773A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111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64" r:id="rId1"/>
    <p:sldLayoutId id="2147484265" r:id="rId2"/>
    <p:sldLayoutId id="2147484266" r:id="rId3"/>
    <p:sldLayoutId id="2147484267" r:id="rId4"/>
    <p:sldLayoutId id="2147484268" r:id="rId5"/>
    <p:sldLayoutId id="2147484269" r:id="rId6"/>
    <p:sldLayoutId id="2147484270" r:id="rId7"/>
    <p:sldLayoutId id="2147484271" r:id="rId8"/>
    <p:sldLayoutId id="2147484272" r:id="rId9"/>
    <p:sldLayoutId id="2147484273" r:id="rId10"/>
    <p:sldLayoutId id="214748427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81400" y="628650"/>
            <a:ext cx="5561013" cy="4171950"/>
          </a:xfrm>
        </p:spPr>
        <p:txBody>
          <a:bodyPr/>
          <a:lstStyle/>
          <a:p>
            <a:r>
              <a:rPr lang="en-US" altLang="en-US" sz="3600" b="1" dirty="0">
                <a:solidFill>
                  <a:schemeClr val="tx1"/>
                </a:solidFill>
              </a:rPr>
              <a:t>College of</a:t>
            </a:r>
            <a:br>
              <a:rPr lang="en-US" altLang="en-US" sz="3600" b="1" dirty="0">
                <a:solidFill>
                  <a:schemeClr val="tx1"/>
                </a:solidFill>
              </a:rPr>
            </a:br>
            <a:r>
              <a:rPr lang="en-US" altLang="en-US" sz="3600" b="1" dirty="0">
                <a:solidFill>
                  <a:schemeClr val="tx1"/>
                </a:solidFill>
              </a:rPr>
              <a:t> Western Idaho</a:t>
            </a:r>
            <a:br>
              <a:rPr lang="en-US" altLang="en-US" sz="3600" b="1" dirty="0">
                <a:solidFill>
                  <a:schemeClr val="tx1"/>
                </a:solidFill>
              </a:rPr>
            </a:br>
            <a:r>
              <a:rPr lang="en-US" altLang="en-US" sz="3600" b="1" dirty="0">
                <a:solidFill>
                  <a:schemeClr val="tx1"/>
                </a:solidFill>
              </a:rPr>
              <a:t/>
            </a:r>
            <a:br>
              <a:rPr lang="en-US" altLang="en-US" sz="3600" b="1" dirty="0">
                <a:solidFill>
                  <a:schemeClr val="tx1"/>
                </a:solidFill>
              </a:rPr>
            </a:br>
            <a:r>
              <a:rPr lang="en-US" altLang="en-US" sz="3600" b="1" dirty="0">
                <a:solidFill>
                  <a:schemeClr val="tx2"/>
                </a:solidFill>
              </a:rPr>
              <a:t>SWDV 210</a:t>
            </a:r>
            <a:br>
              <a:rPr lang="en-US" altLang="en-US" sz="3600" b="1" dirty="0">
                <a:solidFill>
                  <a:schemeClr val="tx2"/>
                </a:solidFill>
              </a:rPr>
            </a:br>
            <a:r>
              <a:rPr lang="en-US" altLang="en-US" sz="3600" b="1" dirty="0">
                <a:solidFill>
                  <a:schemeClr val="tx2"/>
                </a:solidFill>
              </a:rPr>
              <a:t>Introduction to Server</a:t>
            </a:r>
            <a:br>
              <a:rPr lang="en-US" altLang="en-US" sz="3600" b="1" dirty="0">
                <a:solidFill>
                  <a:schemeClr val="tx2"/>
                </a:solidFill>
              </a:rPr>
            </a:br>
            <a:r>
              <a:rPr lang="en-US" altLang="en-US" sz="3600" b="1" dirty="0">
                <a:solidFill>
                  <a:schemeClr val="tx2"/>
                </a:solidFill>
              </a:rPr>
              <a:t>Side Programming</a:t>
            </a:r>
            <a:endParaRPr lang="en-US" altLang="en-US" sz="4000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3657600" y="5181600"/>
            <a:ext cx="5284788" cy="87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None/>
              <a:defRPr/>
            </a:pPr>
            <a:r>
              <a:rPr lang="en-US" sz="3200" b="0" kern="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Week 5 Day 1 Lab</a:t>
            </a:r>
          </a:p>
        </p:txBody>
      </p:sp>
    </p:spTree>
    <p:extLst>
      <p:ext uri="{BB962C8B-B14F-4D97-AF65-F5344CB8AC3E}">
        <p14:creationId xmlns:p14="http://schemas.microsoft.com/office/powerpoint/2010/main" val="909574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Day 1 Lab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8561388" cy="5257800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defRPr/>
            </a:pPr>
            <a:r>
              <a:rPr lang="en-US" dirty="0"/>
              <a:t>Complete Exercise 15-1 on pages 505</a:t>
            </a:r>
          </a:p>
          <a:p>
            <a:pPr lvl="1">
              <a:defRPr/>
            </a:pPr>
            <a:r>
              <a:rPr lang="en-US" dirty="0"/>
              <a:t>See valid input in notes area</a:t>
            </a:r>
          </a:p>
          <a:p>
            <a:pPr lvl="1">
              <a:defRPr/>
            </a:pPr>
            <a:r>
              <a:rPr lang="en-US" dirty="0"/>
              <a:t>In step 7, test with the following &amp; debug as needed:</a:t>
            </a:r>
          </a:p>
          <a:p>
            <a:pPr lvl="2">
              <a:defRPr/>
            </a:pPr>
            <a:r>
              <a:rPr lang="en-US" dirty="0"/>
              <a:t>02/01/2019 </a:t>
            </a:r>
            <a:r>
              <a:rPr lang="en-US" dirty="0" smtClean="0"/>
              <a:t>&amp; 2/1/2019 – </a:t>
            </a:r>
            <a:r>
              <a:rPr lang="en-US" dirty="0"/>
              <a:t>works </a:t>
            </a:r>
          </a:p>
          <a:p>
            <a:pPr lvl="2">
              <a:defRPr/>
            </a:pPr>
            <a:r>
              <a:rPr lang="en-US" dirty="0"/>
              <a:t>02/31/2019 </a:t>
            </a:r>
            <a:r>
              <a:rPr lang="en-US" dirty="0" smtClean="0"/>
              <a:t>&amp; 2/31/2019 – </a:t>
            </a:r>
            <a:r>
              <a:rPr lang="en-US" dirty="0"/>
              <a:t>invalid date</a:t>
            </a:r>
          </a:p>
          <a:p>
            <a:pPr lvl="2">
              <a:defRPr/>
            </a:pPr>
            <a:r>
              <a:rPr lang="en-US" dirty="0"/>
              <a:t>02/41/2019 </a:t>
            </a:r>
            <a:r>
              <a:rPr lang="en-US" dirty="0" smtClean="0"/>
              <a:t>2/41/2019 – </a:t>
            </a:r>
            <a:r>
              <a:rPr lang="en-US" dirty="0"/>
              <a:t>invalid date</a:t>
            </a:r>
          </a:p>
          <a:p>
            <a:pPr lvl="2">
              <a:defRPr/>
            </a:pPr>
            <a:r>
              <a:rPr lang="en-US" dirty="0"/>
              <a:t>02/01/2099 </a:t>
            </a:r>
            <a:r>
              <a:rPr lang="en-US" dirty="0" smtClean="0"/>
              <a:t>&amp; 2/1/2099 – </a:t>
            </a:r>
            <a:r>
              <a:rPr lang="en-US" dirty="0"/>
              <a:t>date can not be in the </a:t>
            </a:r>
            <a:r>
              <a:rPr lang="en-US" dirty="0" smtClean="0"/>
              <a:t>future</a:t>
            </a:r>
          </a:p>
          <a:p>
            <a:pPr lvl="2">
              <a:defRPr/>
            </a:pPr>
            <a:r>
              <a:rPr lang="en-US" dirty="0" smtClean="0"/>
              <a:t>Current date with &amp; </a:t>
            </a:r>
            <a:r>
              <a:rPr lang="en-US" smtClean="0"/>
              <a:t>without leading 0 - </a:t>
            </a:r>
            <a:r>
              <a:rPr lang="en-US" dirty="0" smtClean="0"/>
              <a:t>Must be less </a:t>
            </a:r>
            <a:r>
              <a:rPr lang="en-US" smtClean="0"/>
              <a:t>than today’s date</a:t>
            </a:r>
            <a:endParaRPr lang="en-US" dirty="0"/>
          </a:p>
          <a:p>
            <a:pPr lvl="1">
              <a:defRPr/>
            </a:pPr>
            <a:r>
              <a:rPr lang="en-US" dirty="0"/>
              <a:t>In step 5, Password requires 1 uppercase letter, 1 lowercase letter &amp; 1 number but no special character.</a:t>
            </a:r>
          </a:p>
          <a:p>
            <a:pPr lvl="1">
              <a:defRPr/>
            </a:pPr>
            <a:r>
              <a:rPr lang="en-US" dirty="0"/>
              <a:t>In step 8, use FILTER_VALIDATE_EMAIL instead of INPUT_VALIDATE_EMAIL</a:t>
            </a:r>
          </a:p>
          <a:p>
            <a:pPr>
              <a:defRPr/>
            </a:pPr>
            <a:r>
              <a:rPr lang="en-US" dirty="0"/>
              <a:t>Post the link to your Registration application in BB under Daily Labs, Wk5Day1 &amp; submit</a:t>
            </a:r>
          </a:p>
          <a:p>
            <a:pPr eaLnBrk="1" hangingPunct="1">
              <a:defRPr/>
            </a:pPr>
            <a:endParaRPr lang="en-US" dirty="0"/>
          </a:p>
          <a:p>
            <a:pPr lvl="1">
              <a:defRPr/>
            </a:pPr>
            <a:endParaRPr lang="en-US" sz="3200" dirty="0"/>
          </a:p>
          <a:p>
            <a:pPr eaLnBrk="1" hangingPunct="1">
              <a:defRPr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11263</TotalTime>
  <Words>180</Words>
  <Application>Microsoft Office PowerPoint</Application>
  <PresentationFormat>On-screen Show (4:3)</PresentationFormat>
  <Paragraphs>28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Times New Roman</vt:lpstr>
      <vt:lpstr>Wingdings</vt:lpstr>
      <vt:lpstr>Office Theme</vt:lpstr>
      <vt:lpstr>College of  Western Idaho  SWDV 210 Introduction to Server Side Programming</vt:lpstr>
      <vt:lpstr>Day 1 Lab</vt:lpstr>
    </vt:vector>
  </TitlesOfParts>
  <Company>Apollo Group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 410</dc:title>
  <dc:creator>C. Avila</dc:creator>
  <cp:lastModifiedBy>Jenny Webd210</cp:lastModifiedBy>
  <cp:revision>421</cp:revision>
  <dcterms:created xsi:type="dcterms:W3CDTF">2001-10-11T16:53:06Z</dcterms:created>
  <dcterms:modified xsi:type="dcterms:W3CDTF">2021-09-23T17:25:02Z</dcterms:modified>
</cp:coreProperties>
</file>