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notesMasterIdLst>
    <p:notesMasterId r:id="rId4"/>
  </p:notesMasterIdLst>
  <p:handoutMasterIdLst>
    <p:handoutMasterId r:id="rId5"/>
  </p:handoutMasterIdLst>
  <p:sldIdLst>
    <p:sldId id="443" r:id="rId2"/>
    <p:sldId id="44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5989" autoAdjust="0"/>
  </p:normalViewPr>
  <p:slideViewPr>
    <p:cSldViewPr>
      <p:cViewPr varScale="1">
        <p:scale>
          <a:sx n="63" d="100"/>
          <a:sy n="63" d="100"/>
        </p:scale>
        <p:origin x="13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C58ECD-DC26-4BF1-8C47-3066B3D45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27CC4F-26DC-4CB0-840A-FA3F0EBBF815}" type="datetimeFigureOut">
              <a:rPr lang="en-US"/>
              <a:pPr>
                <a:defRPr/>
              </a:pPr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50CF10-6D13-4E50-8801-3B287D0F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5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E199E-F4C0-4008-8418-45A81E3DC8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B453B-4140-46C2-8FC3-939F8CC16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0D3EC-B5C5-4E84-8ABF-3436EA1BD3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0E6AB-5527-402A-839E-8D8353D08C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D46C-6C68-4CED-B50C-4F622AB46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790C9-057A-4A1E-A3C8-1AA71BD723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159B1-A8F9-4457-97E8-908B8EEF8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40ADF-F168-472C-9CD8-B8BAD63079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B7477-C28E-42BE-B0CE-4274779320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DE19A-5970-48F0-A1CB-CF252568D2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A79A3-D0A0-4DFE-8922-D673CF977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885B9B-46A5-453D-96F7-21D6D7B77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1"/>
                </a:solidFill>
              </a:rPr>
              <a:t/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SWDV 210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Introduction to Server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Side Programming</a:t>
            </a:r>
            <a:endParaRPr lang="en-US" altLang="en-US" sz="4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Week 2 Day </a:t>
            </a:r>
            <a:r>
              <a:rPr lang="en-US" sz="3200" b="0" kern="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 </a:t>
            </a: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9095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Day </a:t>
            </a:r>
            <a:r>
              <a:rPr lang="en-US" altLang="en-US" dirty="0" smtClean="0"/>
              <a:t>3 </a:t>
            </a:r>
            <a:r>
              <a:rPr lang="en-US" altLang="en-US" dirty="0"/>
              <a:t>Lab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61388" cy="4876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Complete Exercises 7-1 on page 231</a:t>
            </a:r>
          </a:p>
          <a:p>
            <a:pPr>
              <a:defRPr/>
            </a:pPr>
            <a:r>
              <a:rPr lang="en-US" dirty="0"/>
              <a:t>Post the link to your enhanced Account Signup application in BB under Daily Labs</a:t>
            </a:r>
            <a:r>
              <a:rPr lang="en-US"/>
              <a:t>, </a:t>
            </a:r>
            <a:r>
              <a:rPr lang="en-US" smtClean="0"/>
              <a:t>Wk2Day3 </a:t>
            </a:r>
            <a:r>
              <a:rPr lang="en-US" dirty="0"/>
              <a:t>&amp; submit</a:t>
            </a:r>
          </a:p>
          <a:p>
            <a:pPr>
              <a:defRPr/>
            </a:pPr>
            <a:r>
              <a:rPr lang="en-US" dirty="0"/>
              <a:t>Sample </a:t>
            </a:r>
            <a:br>
              <a:rPr lang="en-US" dirty="0"/>
            </a:br>
            <a:r>
              <a:rPr lang="en-US" dirty="0"/>
              <a:t>output:</a:t>
            </a:r>
          </a:p>
          <a:p>
            <a:pPr eaLnBrk="1" hangingPunct="1">
              <a:defRPr/>
            </a:pPr>
            <a:endParaRPr lang="en-US" dirty="0"/>
          </a:p>
          <a:p>
            <a:pPr lvl="1">
              <a:defRPr/>
            </a:pPr>
            <a:endParaRPr lang="en-US" sz="3200" dirty="0"/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F03884C-D034-4EF6-B6B4-8D6A3DF5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124200"/>
            <a:ext cx="4762500" cy="335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11164</TotalTime>
  <Words>36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Office Theme</vt:lpstr>
      <vt:lpstr>College of  Western Idaho  SWDV 210 Introduction to Server Side Programming</vt:lpstr>
      <vt:lpstr>Day 3 Lab</vt:lpstr>
    </vt:vector>
  </TitlesOfParts>
  <Company>Apollo Group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410</dc:title>
  <dc:creator>C. Avila</dc:creator>
  <cp:lastModifiedBy>Jenny Webd210</cp:lastModifiedBy>
  <cp:revision>404</cp:revision>
  <dcterms:created xsi:type="dcterms:W3CDTF">2001-10-11T16:53:06Z</dcterms:created>
  <dcterms:modified xsi:type="dcterms:W3CDTF">2020-08-31T17:41:40Z</dcterms:modified>
</cp:coreProperties>
</file>