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4"/>
  </p:notesMasterIdLst>
  <p:handoutMasterIdLst>
    <p:handoutMasterId r:id="rId5"/>
  </p:handoutMasterIdLst>
  <p:sldIdLst>
    <p:sldId id="443" r:id="rId2"/>
    <p:sldId id="44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84014" autoAdjust="0"/>
  </p:normalViewPr>
  <p:slideViewPr>
    <p:cSldViewPr>
      <p:cViewPr varScale="1">
        <p:scale>
          <a:sx n="106" d="100"/>
          <a:sy n="106" d="100"/>
        </p:scale>
        <p:origin x="23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y Webd210" userId="9e0e661e29a06e2b" providerId="Windows Live" clId="Web-{4884D749-14C5-431C-A8AD-40D4C13CE70A}"/>
    <pc:docChg chg="modSld">
      <pc:chgData name="Jenny Webd210" userId="9e0e661e29a06e2b" providerId="Windows Live" clId="Web-{4884D749-14C5-431C-A8AD-40D4C13CE70A}" dt="2018-01-31T20:20:37.548" v="7"/>
      <pc:docMkLst>
        <pc:docMk/>
      </pc:docMkLst>
      <pc:sldChg chg="modSp">
        <pc:chgData name="Jenny Webd210" userId="9e0e661e29a06e2b" providerId="Windows Live" clId="Web-{4884D749-14C5-431C-A8AD-40D4C13CE70A}" dt="2018-01-31T20:20:37.548" v="6"/>
        <pc:sldMkLst>
          <pc:docMk/>
          <pc:sldMk cId="0" sldId="442"/>
        </pc:sldMkLst>
        <pc:spChg chg="mod">
          <ac:chgData name="Jenny Webd210" userId="9e0e661e29a06e2b" providerId="Windows Live" clId="Web-{4884D749-14C5-431C-A8AD-40D4C13CE70A}" dt="2018-01-31T20:20:37.548" v="6"/>
          <ac:spMkLst>
            <pc:docMk/>
            <pc:sldMk cId="0" sldId="442"/>
            <ac:spMk id="614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C58ECD-DC26-4BF1-8C47-3066B3D4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27CC4F-26DC-4CB0-840A-FA3F0EBBF815}" type="datetimeFigureOut">
              <a:rPr lang="en-US"/>
              <a:pPr>
                <a:defRPr/>
              </a:pPr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50CF10-6D13-4E50-8801-3B287D0F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99E-F4C0-4008-8418-45A81E3DC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B453B-4140-46C2-8FC3-939F8CC16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D3EC-B5C5-4E84-8ABF-3436EA1BD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0E6AB-5527-402A-839E-8D8353D08C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D46C-6C68-4CED-B50C-4F622AB46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790C9-057A-4A1E-A3C8-1AA71BD7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159B1-A8F9-4457-97E8-908B8EEF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0ADF-F168-472C-9CD8-B8BAD6307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7477-C28E-42BE-B0CE-427477932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DE19A-5970-48F0-A1CB-CF252568D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79A3-D0A0-4DFE-8922-D673CF977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885B9B-46A5-453D-96F7-21D6D7B77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SWDV 210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Introduction to Server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Side Programming</a:t>
            </a:r>
            <a:endParaRPr lang="en-US" alt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Lab – Working with Dates</a:t>
            </a:r>
          </a:p>
        </p:txBody>
      </p:sp>
    </p:spTree>
    <p:extLst>
      <p:ext uri="{BB962C8B-B14F-4D97-AF65-F5344CB8AC3E}">
        <p14:creationId xmlns:p14="http://schemas.microsoft.com/office/powerpoint/2010/main" val="9095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Lab – Working with Dates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02895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defRPr/>
            </a:pPr>
            <a:r>
              <a:rPr lang="en-US" sz="2000" dirty="0"/>
              <a:t>Complete Exercise 10-1 on page 311</a:t>
            </a:r>
          </a:p>
          <a:p>
            <a:pPr eaLnBrk="1" hangingPunct="1">
              <a:defRPr/>
            </a:pPr>
            <a:r>
              <a:rPr lang="en-US" sz="2000" dirty="0"/>
              <a:t>Set the current </a:t>
            </a:r>
            <a:r>
              <a:rPr lang="en-US" sz="2000" dirty="0" err="1"/>
              <a:t>timezone</a:t>
            </a:r>
            <a:r>
              <a:rPr lang="en-US" sz="2000" dirty="0"/>
              <a:t> so that the current time matches Boise time</a:t>
            </a:r>
          </a:p>
          <a:p>
            <a:pPr>
              <a:defRPr/>
            </a:pPr>
            <a:r>
              <a:rPr lang="en-US" sz="2000" dirty="0"/>
              <a:t>Post the link to your application in BB under Daily Labs, Wk3Day3 along with the link to your page from Part B &amp; submit</a:t>
            </a:r>
          </a:p>
          <a:p>
            <a:pPr eaLnBrk="1" hangingPunct="1">
              <a:defRPr/>
            </a:pPr>
            <a:r>
              <a:rPr lang="en-US" sz="2000" dirty="0"/>
              <a:t>Expected output:</a:t>
            </a:r>
          </a:p>
          <a:p>
            <a:pPr lvl="1">
              <a:defRPr/>
            </a:pPr>
            <a:endParaRPr lang="en-US" sz="1700" dirty="0"/>
          </a:p>
          <a:p>
            <a:pPr eaLnBrk="1" hangingPunct="1">
              <a:defRPr/>
            </a:pPr>
            <a:endParaRPr lang="en-US"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C023E-9D81-4BEA-93E4-B8012BA55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366963"/>
            <a:ext cx="470535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74</Words>
  <Application>Microsoft Macintosh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Office Theme</vt:lpstr>
      <vt:lpstr>College of  Western Idaho  SWDV 210 Introduction to Server Side Programming</vt:lpstr>
      <vt:lpstr>Lab – Working with 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of  Western Idaho  SWDV 210 Introduction to Server Side Programming</dc:title>
  <dc:creator>Jenny Wokersien</dc:creator>
  <cp:lastModifiedBy>Marlin Roberts</cp:lastModifiedBy>
  <cp:revision>12</cp:revision>
  <dcterms:created xsi:type="dcterms:W3CDTF">2019-01-30T22:47:52Z</dcterms:created>
  <dcterms:modified xsi:type="dcterms:W3CDTF">2022-10-04T13:45:48Z</dcterms:modified>
</cp:coreProperties>
</file>