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"/>
  </p:notesMasterIdLst>
  <p:handoutMasterIdLst>
    <p:handoutMasterId r:id="rId5"/>
  </p:handoutMasterIdLst>
  <p:sldIdLst>
    <p:sldId id="367" r:id="rId2"/>
    <p:sldId id="368" r:id="rId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04" autoAdjust="0"/>
    <p:restoredTop sz="76871" autoAdjust="0"/>
  </p:normalViewPr>
  <p:slideViewPr>
    <p:cSldViewPr>
      <p:cViewPr varScale="1">
        <p:scale>
          <a:sx n="97" d="100"/>
          <a:sy n="97" d="100"/>
        </p:scale>
        <p:origin x="18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11/8/22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9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of Western Idaho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en-US" b="1" dirty="0"/>
          </a:p>
          <a:p>
            <a:endParaRPr lang="en-US" altLang="en-US" b="1" dirty="0"/>
          </a:p>
          <a:p>
            <a:r>
              <a:rPr lang="en-US" altLang="en-US" b="1" dirty="0"/>
              <a:t>SWDV 210</a:t>
            </a:r>
            <a:br>
              <a:rPr lang="en-US" altLang="en-US" b="1" dirty="0"/>
            </a:br>
            <a:r>
              <a:rPr lang="en-US" altLang="en-US" b="1" dirty="0"/>
              <a:t>Introduction to Server</a:t>
            </a:r>
            <a:br>
              <a:rPr lang="en-US" altLang="en-US" b="1" dirty="0"/>
            </a:br>
            <a:r>
              <a:rPr lang="en-US" altLang="en-US" b="1" dirty="0"/>
              <a:t>Side Programming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Week 5 Day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5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Secure websites lab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Do exercises 21-1 and 21-2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Submit a single line indicating you completed them.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7490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139</TotalTime>
  <Words>78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Times New Roman</vt:lpstr>
      <vt:lpstr>Master slides_with_titles_logo</vt:lpstr>
      <vt:lpstr>College of Western Idaho</vt:lpstr>
      <vt:lpstr>Secure websites lab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Taylor</dc:creator>
  <cp:lastModifiedBy>Marlin Roberts</cp:lastModifiedBy>
  <cp:revision>19</cp:revision>
  <cp:lastPrinted>2016-01-14T23:03:16Z</cp:lastPrinted>
  <dcterms:created xsi:type="dcterms:W3CDTF">2019-08-05T18:14:30Z</dcterms:created>
  <dcterms:modified xsi:type="dcterms:W3CDTF">2022-11-08T15:26:26Z</dcterms:modified>
</cp:coreProperties>
</file>