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4833" autoAdjust="0"/>
  </p:normalViewPr>
  <p:slideViewPr>
    <p:cSldViewPr>
      <p:cViewPr varScale="1">
        <p:scale>
          <a:sx n="49" d="100"/>
          <a:sy n="49" d="100"/>
        </p:scale>
        <p:origin x="148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SWDV 210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Introduction to Server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Side Programming</a:t>
            </a:r>
            <a:endParaRPr lang="en-US" altLang="en-US" sz="40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4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Day 1 Lab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Day 1 Lab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487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Complete Exercises 12-1 &amp; 12-2 on pages 379 &amp; 380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Double-check the session names used. Some reference $_SESSION[‘cart’] &amp; some use cart12.</a:t>
            </a:r>
            <a:endParaRPr lang="en-US" dirty="0" smtClean="0"/>
          </a:p>
          <a:p>
            <a:pPr>
              <a:defRPr/>
            </a:pPr>
            <a:r>
              <a:rPr lang="en-US" dirty="0"/>
              <a:t>Post the </a:t>
            </a:r>
            <a:r>
              <a:rPr lang="en-US" dirty="0" smtClean="0"/>
              <a:t>link to your Shopping Cart and Task List applications </a:t>
            </a:r>
            <a:r>
              <a:rPr lang="en-US" dirty="0"/>
              <a:t>in BB under Daily Labs, </a:t>
            </a:r>
            <a:r>
              <a:rPr lang="en-US" dirty="0" smtClean="0"/>
              <a:t>Wk4Day1 </a:t>
            </a:r>
            <a:r>
              <a:rPr lang="en-US" dirty="0"/>
              <a:t>&amp; </a:t>
            </a:r>
            <a:r>
              <a:rPr lang="en-US" dirty="0" smtClean="0"/>
              <a:t>submit.</a:t>
            </a:r>
          </a:p>
          <a:p>
            <a:pPr>
              <a:defRPr/>
            </a:pPr>
            <a:r>
              <a:rPr lang="en-US" dirty="0" smtClean="0"/>
              <a:t>Please review your grades in BB &amp; let me know if you have questions.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>
              <a:defRPr/>
            </a:pPr>
            <a:endParaRPr lang="en-US" sz="3200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11603</TotalTime>
  <Words>91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SWDV 210 Introduction to Server Side Programming</vt:lpstr>
      <vt:lpstr>Day 1 Lab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Webd210</cp:lastModifiedBy>
  <cp:revision>408</cp:revision>
  <dcterms:created xsi:type="dcterms:W3CDTF">2001-10-11T16:53:06Z</dcterms:created>
  <dcterms:modified xsi:type="dcterms:W3CDTF">2021-09-13T20:20:31Z</dcterms:modified>
</cp:coreProperties>
</file>