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3" r:id="rId1"/>
  </p:sldMasterIdLst>
  <p:notesMasterIdLst>
    <p:notesMasterId r:id="rId4"/>
  </p:notesMasterIdLst>
  <p:handoutMasterIdLst>
    <p:handoutMasterId r:id="rId5"/>
  </p:handoutMasterIdLst>
  <p:sldIdLst>
    <p:sldId id="443" r:id="rId2"/>
    <p:sldId id="442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64833" autoAdjust="0"/>
  </p:normalViewPr>
  <p:slideViewPr>
    <p:cSldViewPr>
      <p:cViewPr varScale="1">
        <p:scale>
          <a:sx n="54" d="100"/>
          <a:sy n="54" d="100"/>
        </p:scale>
        <p:origin x="123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5DC58ECD-DC26-4BF1-8C47-3066B3D45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84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B27CC4F-26DC-4CB0-840A-FA3F0EBBF815}" type="datetimeFigureOut">
              <a:rPr lang="en-US"/>
              <a:pPr>
                <a:defRPr/>
              </a:pPr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A50CF10-6D13-4E50-8801-3B287D0FF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85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0CF10-6D13-4E50-8801-3B287D0FFA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E199E-F4C0-4008-8418-45A81E3DC8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8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B453B-4140-46C2-8FC3-939F8CC16E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0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0D3EC-B5C5-4E84-8ABF-3436EA1BD3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70E6AB-5527-402A-839E-8D8353D08C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D46C-6C68-4CED-B50C-4F622AB46B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1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790C9-057A-4A1E-A3C8-1AA71BD723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159B1-A8F9-4457-97E8-908B8EEF82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8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40ADF-F168-472C-9CD8-B8BAD63079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B7477-C28E-42BE-B0CE-4274779320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DE19A-5970-48F0-A1CB-CF252568D2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A79A3-D0A0-4DFE-8922-D673CF9771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885B9B-46A5-453D-96F7-21D6D7B773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1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1400" y="628650"/>
            <a:ext cx="5561013" cy="4171950"/>
          </a:xfrm>
        </p:spPr>
        <p:txBody>
          <a:bodyPr/>
          <a:lstStyle/>
          <a:p>
            <a:r>
              <a:rPr lang="en-US" altLang="en-US" sz="3600" b="1" dirty="0" smtClean="0">
                <a:solidFill>
                  <a:schemeClr val="tx1"/>
                </a:solidFill>
              </a:rPr>
              <a:t>College of</a:t>
            </a:r>
            <a:br>
              <a:rPr lang="en-US" altLang="en-US" sz="3600" b="1" dirty="0" smtClean="0">
                <a:solidFill>
                  <a:schemeClr val="tx1"/>
                </a:solidFill>
              </a:rPr>
            </a:br>
            <a:r>
              <a:rPr lang="en-US" altLang="en-US" sz="3600" b="1" dirty="0" smtClean="0">
                <a:solidFill>
                  <a:schemeClr val="tx1"/>
                </a:solidFill>
              </a:rPr>
              <a:t> Western Idaho</a:t>
            </a:r>
            <a:br>
              <a:rPr lang="en-US" altLang="en-US" sz="3600" b="1" dirty="0" smtClean="0">
                <a:solidFill>
                  <a:schemeClr val="tx1"/>
                </a:solidFill>
              </a:rPr>
            </a:br>
            <a:r>
              <a:rPr lang="en-US" altLang="en-US" sz="3600" b="1" dirty="0" smtClean="0">
                <a:solidFill>
                  <a:schemeClr val="tx1"/>
                </a:solidFill>
              </a:rPr>
              <a:t/>
            </a:r>
            <a:br>
              <a:rPr lang="en-US" altLang="en-US" sz="3600" b="1" dirty="0" smtClean="0">
                <a:solidFill>
                  <a:schemeClr val="tx1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SWDV 210</a:t>
            </a:r>
            <a:br>
              <a:rPr lang="en-US" altLang="en-US" sz="3600" b="1" dirty="0">
                <a:solidFill>
                  <a:schemeClr val="tx2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Introduction to Server</a:t>
            </a:r>
            <a:br>
              <a:rPr lang="en-US" altLang="en-US" sz="3600" b="1" dirty="0">
                <a:solidFill>
                  <a:schemeClr val="tx2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Side Programming</a:t>
            </a:r>
            <a:endParaRPr lang="en-US" altLang="en-US" sz="4000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657600" y="5181600"/>
            <a:ext cx="5284788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0" ker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Week </a:t>
            </a:r>
            <a:r>
              <a:rPr lang="en-US" sz="3200" b="0" kern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</a:t>
            </a:r>
            <a:r>
              <a:rPr lang="en-US" sz="3200" b="0" kern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3200" b="0" kern="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Day </a:t>
            </a:r>
            <a:r>
              <a:rPr lang="en-US" sz="3200" b="0" kern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</a:t>
            </a:r>
            <a:r>
              <a:rPr lang="en-US" sz="3200" b="0" kern="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Lab</a:t>
            </a:r>
            <a:endParaRPr lang="en-US" sz="3200" b="0" kern="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957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Day 2 Lab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61388" cy="4876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Complete Exercises 13-1 on page </a:t>
            </a:r>
            <a:r>
              <a:rPr lang="en-US" dirty="0" smtClean="0"/>
              <a:t>415</a:t>
            </a:r>
          </a:p>
          <a:p>
            <a:pPr lvl="1">
              <a:defRPr/>
            </a:pPr>
            <a:r>
              <a:rPr lang="en-US" dirty="0" smtClean="0"/>
              <a:t>Steps </a:t>
            </a:r>
            <a:r>
              <a:rPr lang="en-US" smtClean="0"/>
              <a:t>1-14 only</a:t>
            </a:r>
            <a:endParaRPr lang="en-US" dirty="0" smtClean="0"/>
          </a:p>
          <a:p>
            <a:pPr>
              <a:defRPr/>
            </a:pPr>
            <a:r>
              <a:rPr lang="en-US" dirty="0"/>
              <a:t>Post the </a:t>
            </a:r>
            <a:r>
              <a:rPr lang="en-US" dirty="0" smtClean="0"/>
              <a:t>link to your Shopping Cart application in </a:t>
            </a:r>
            <a:r>
              <a:rPr lang="en-US" dirty="0"/>
              <a:t>BB under Daily Labs, </a:t>
            </a:r>
            <a:r>
              <a:rPr lang="en-US" dirty="0" smtClean="0"/>
              <a:t>Wk4Day2 </a:t>
            </a:r>
            <a:r>
              <a:rPr lang="en-US" dirty="0"/>
              <a:t>&amp; submit</a:t>
            </a:r>
          </a:p>
          <a:p>
            <a:pPr eaLnBrk="1" hangingPunct="1">
              <a:defRPr/>
            </a:pPr>
            <a:endParaRPr lang="en-US" dirty="0"/>
          </a:p>
          <a:p>
            <a:pPr lvl="1">
              <a:defRPr/>
            </a:pPr>
            <a:endParaRPr lang="en-US" sz="3200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11166</TotalTime>
  <Words>52</Words>
  <Application>Microsoft Office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Wingdings</vt:lpstr>
      <vt:lpstr>Office Theme</vt:lpstr>
      <vt:lpstr>College of  Western Idaho  SWDV 210 Introduction to Server Side Programming</vt:lpstr>
      <vt:lpstr>Day 2 Lab</vt:lpstr>
    </vt:vector>
  </TitlesOfParts>
  <Company>Apollo Group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410</dc:title>
  <dc:creator>C. Avila</dc:creator>
  <cp:lastModifiedBy>Jenny Webd210</cp:lastModifiedBy>
  <cp:revision>406</cp:revision>
  <dcterms:created xsi:type="dcterms:W3CDTF">2001-10-11T16:53:06Z</dcterms:created>
  <dcterms:modified xsi:type="dcterms:W3CDTF">2021-02-10T16:01:02Z</dcterms:modified>
</cp:coreProperties>
</file>