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5"/>
  </p:notesMasterIdLst>
  <p:handoutMasterIdLst>
    <p:handoutMasterId r:id="rId6"/>
  </p:handoutMasterIdLst>
  <p:sldIdLst>
    <p:sldId id="443" r:id="rId2"/>
    <p:sldId id="442" r:id="rId3"/>
    <p:sldId id="44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87211" autoAdjust="0"/>
  </p:normalViewPr>
  <p:slideViewPr>
    <p:cSldViewPr>
      <p:cViewPr varScale="1">
        <p:scale>
          <a:sx n="111" d="100"/>
          <a:sy n="111" d="100"/>
        </p:scale>
        <p:origin x="22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C58ECD-DC26-4BF1-8C47-3066B3D4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27CC4F-26DC-4CB0-840A-FA3F0EBBF815}" type="datetimeFigureOut">
              <a:rPr lang="en-US"/>
              <a:pPr>
                <a:defRPr/>
              </a:pPr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50CF10-6D13-4E50-8801-3B287D0F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starter in \\swdvdc3\c$\Shares\StudentFiles\3rdSemester\SWDV210\Examples</a:t>
            </a:r>
          </a:p>
          <a:p>
            <a:endParaRPr lang="en-US" dirty="0"/>
          </a:p>
          <a:p>
            <a:r>
              <a:rPr lang="en-US" dirty="0"/>
              <a:t>Download starter file to c:/xampp/htdocs/ex_starts/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99E-F4C0-4008-8418-45A81E3DC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B453B-4140-46C2-8FC3-939F8CC16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D3EC-B5C5-4E84-8ABF-3436EA1BD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0E6AB-5527-402A-839E-8D8353D08C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D46C-6C68-4CED-B50C-4F622AB46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790C9-057A-4A1E-A3C8-1AA71BD7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159B1-A8F9-4457-97E8-908B8EEF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0ADF-F168-472C-9CD8-B8BAD6307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7477-C28E-42BE-B0CE-427477932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DE19A-5970-48F0-A1CB-CF252568D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79A3-D0A0-4DFE-8922-D673CF977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885B9B-46A5-453D-96F7-21D6D7B77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SWDV 210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Introduction to Server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Side Programming</a:t>
            </a:r>
            <a:endParaRPr lang="en-US" alt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Lab - Arrays</a:t>
            </a:r>
          </a:p>
        </p:txBody>
      </p:sp>
    </p:spTree>
    <p:extLst>
      <p:ext uri="{BB962C8B-B14F-4D97-AF65-F5344CB8AC3E}">
        <p14:creationId xmlns:p14="http://schemas.microsoft.com/office/powerpoint/2010/main" val="9095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Lab - Arrays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61388" cy="53340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/>
              <a:t>One of your team members, Sirius, started working on  Exercise 11-1 (page 347) but disappeared on extended leave before finishing. Your job is to finish the incomplete tasks including testing.</a:t>
            </a:r>
          </a:p>
          <a:p>
            <a:pPr>
              <a:defRPr/>
            </a:pPr>
            <a:r>
              <a:rPr lang="en-US" dirty="0"/>
              <a:t>Test &amp; debug the solution found in BB. Add, delete, modify, promote &amp; sort.</a:t>
            </a:r>
          </a:p>
          <a:p>
            <a:pPr>
              <a:defRPr/>
            </a:pPr>
            <a:r>
              <a:rPr lang="en-US" dirty="0"/>
              <a:t>Here are some user testing comments so far:</a:t>
            </a:r>
          </a:p>
          <a:p>
            <a:pPr lvl="1">
              <a:defRPr/>
            </a:pPr>
            <a:r>
              <a:rPr lang="en-US" dirty="0"/>
              <a:t>Please remove warning error.</a:t>
            </a:r>
          </a:p>
          <a:p>
            <a:pPr lvl="1">
              <a:defRPr/>
            </a:pPr>
            <a:r>
              <a:rPr lang="en-US" dirty="0"/>
              <a:t>Unable to add a task.</a:t>
            </a:r>
          </a:p>
          <a:p>
            <a:pPr lvl="1">
              <a:defRPr/>
            </a:pPr>
            <a:r>
              <a:rPr lang="en-US" dirty="0"/>
              <a:t>Unable to delete a task.</a:t>
            </a:r>
          </a:p>
          <a:p>
            <a:pPr lvl="1">
              <a:defRPr/>
            </a:pPr>
            <a:r>
              <a:rPr lang="en-US" dirty="0"/>
              <a:t>Modify task does not work.</a:t>
            </a:r>
          </a:p>
          <a:p>
            <a:pPr lvl="1">
              <a:defRPr/>
            </a:pPr>
            <a:r>
              <a:rPr lang="en-US" dirty="0"/>
              <a:t>Sort is backwards.</a:t>
            </a:r>
          </a:p>
          <a:p>
            <a:pPr lvl="1">
              <a:defRPr/>
            </a:pPr>
            <a:r>
              <a:rPr lang="en-US" dirty="0"/>
              <a:t>When I enter a task in lower case the sort does not work alphabetically.</a:t>
            </a:r>
          </a:p>
          <a:p>
            <a:pPr lvl="1">
              <a:defRPr/>
            </a:pPr>
            <a:r>
              <a:rPr lang="en-US" dirty="0"/>
              <a:t>Promote is flaky when promoting #1 task instead of error.</a:t>
            </a:r>
          </a:p>
          <a:p>
            <a:pPr lvl="1">
              <a:defRPr/>
            </a:pPr>
            <a:r>
              <a:rPr lang="en-US" dirty="0"/>
              <a:t>Please remove the default tasks.</a:t>
            </a:r>
          </a:p>
          <a:p>
            <a:pPr lvl="1">
              <a:defRPr/>
            </a:pPr>
            <a:r>
              <a:rPr lang="en-US" dirty="0"/>
              <a:t>Please remove the task list that appears above ‘Tasks:’.</a:t>
            </a:r>
          </a:p>
          <a:p>
            <a:pPr>
              <a:defRPr/>
            </a:pPr>
            <a:r>
              <a:rPr lang="en-US" dirty="0"/>
              <a:t>See starter in BB.</a:t>
            </a:r>
          </a:p>
          <a:p>
            <a:pPr>
              <a:defRPr/>
            </a:pPr>
            <a:r>
              <a:rPr lang="en-US" dirty="0"/>
              <a:t>Extract the files and place the folder in c:/</a:t>
            </a:r>
            <a:r>
              <a:rPr lang="en-US" dirty="0" err="1"/>
              <a:t>xampp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</a:t>
            </a:r>
            <a:r>
              <a:rPr lang="en-US" dirty="0" err="1"/>
              <a:t>ex_starts</a:t>
            </a:r>
            <a:endParaRPr lang="en-US" dirty="0"/>
          </a:p>
          <a:p>
            <a:pPr>
              <a:defRPr/>
            </a:pPr>
            <a:r>
              <a:rPr lang="en-US" dirty="0"/>
              <a:t>Expected output on next slide.</a:t>
            </a:r>
          </a:p>
          <a:p>
            <a:pPr eaLnBrk="1" hangingPunct="1">
              <a:defRPr/>
            </a:pPr>
            <a:endParaRPr lang="en-US" dirty="0"/>
          </a:p>
          <a:p>
            <a:pPr lvl="1">
              <a:defRPr/>
            </a:pPr>
            <a:endParaRPr lang="en-US" sz="32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51A7-303E-454C-80C5-FAD168E2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17638"/>
            <a:ext cx="5109227" cy="50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4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13281</TotalTime>
  <Words>220</Words>
  <Application>Microsoft Macintosh PowerPoint</Application>
  <PresentationFormat>On-screen Show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Office Theme</vt:lpstr>
      <vt:lpstr>College of  Western Idaho  SWDV 210 Introduction to Server Side Programming</vt:lpstr>
      <vt:lpstr>Lab - Arrays</vt:lpstr>
      <vt:lpstr>Expected Output</vt:lpstr>
    </vt:vector>
  </TitlesOfParts>
  <Company>Apollo Group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Marlin Roberts</cp:lastModifiedBy>
  <cp:revision>422</cp:revision>
  <dcterms:created xsi:type="dcterms:W3CDTF">2001-10-11T16:53:06Z</dcterms:created>
  <dcterms:modified xsi:type="dcterms:W3CDTF">2022-10-11T14:19:19Z</dcterms:modified>
</cp:coreProperties>
</file>