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8639" autoAdjust="0"/>
  </p:normalViewPr>
  <p:slideViewPr>
    <p:cSldViewPr>
      <p:cViewPr varScale="1">
        <p:scale>
          <a:sx n="113" d="100"/>
          <a:sy n="113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Webd210" userId="9e0e661e29a06e2b" providerId="Windows Live" clId="Web-{B3C41BAB-5A1D-47E1-92BA-1734504CEB49}"/>
    <pc:docChg chg="modSld">
      <pc:chgData name="Jenny Webd210" userId="9e0e661e29a06e2b" providerId="Windows Live" clId="Web-{B3C41BAB-5A1D-47E1-92BA-1734504CEB49}" dt="2018-01-30T20:14:11.945" v="29"/>
      <pc:docMkLst>
        <pc:docMk/>
      </pc:docMkLst>
      <pc:sldChg chg="modSp">
        <pc:chgData name="Jenny Webd210" userId="9e0e661e29a06e2b" providerId="Windows Live" clId="Web-{B3C41BAB-5A1D-47E1-92BA-1734504CEB49}" dt="2018-01-30T20:13:44.554" v="22"/>
        <pc:sldMkLst>
          <pc:docMk/>
          <pc:sldMk cId="0" sldId="442"/>
        </pc:sldMkLst>
        <pc:spChg chg="mod">
          <ac:chgData name="Jenny Webd210" userId="9e0e661e29a06e2b" providerId="Windows Live" clId="Web-{B3C41BAB-5A1D-47E1-92BA-1734504CEB49}" dt="2018-01-30T20:13:44.554" v="22"/>
          <ac:spMkLst>
            <pc:docMk/>
            <pc:sldMk cId="0" sldId="442"/>
            <ac:spMk id="6147" creationId="{00000000-0000-0000-0000-000000000000}"/>
          </ac:spMkLst>
        </pc:spChg>
      </pc:sldChg>
      <pc:sldChg chg="modSp">
        <pc:chgData name="Jenny Webd210" userId="9e0e661e29a06e2b" providerId="Windows Live" clId="Web-{B3C41BAB-5A1D-47E1-92BA-1734504CEB49}" dt="2018-01-30T20:14:11.929" v="28"/>
        <pc:sldMkLst>
          <pc:docMk/>
          <pc:sldMk cId="909574500" sldId="443"/>
        </pc:sldMkLst>
        <pc:spChg chg="mod">
          <ac:chgData name="Jenny Webd210" userId="9e0e661e29a06e2b" providerId="Windows Live" clId="Web-{B3C41BAB-5A1D-47E1-92BA-1734504CEB49}" dt="2018-01-30T20:14:11.929" v="28"/>
          <ac:spMkLst>
            <pc:docMk/>
            <pc:sldMk cId="909574500" sldId="443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dirty="0"/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dirty="0"/>
            </a:br>
            <a:br>
              <a:rPr lang="en-US" dirty="0"/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dirty="0"/>
            </a:br>
            <a:r>
              <a:rPr 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dirty="0"/>
            </a:br>
            <a:r>
              <a:rPr lang="en-US" sz="3600" b="1" dirty="0">
                <a:solidFill>
                  <a:srgbClr val="1F497D"/>
                </a:solidFill>
              </a:rPr>
              <a:t> </a:t>
            </a:r>
            <a:r>
              <a:rPr 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– Strings and Numbers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Lab – Strings and Numbers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defRPr/>
            </a:pPr>
            <a:r>
              <a:rPr lang="en-US" sz="1700" dirty="0"/>
              <a:t>Complete Exercise 9-2 on pages 292</a:t>
            </a:r>
          </a:p>
          <a:p>
            <a:pPr>
              <a:defRPr/>
            </a:pPr>
            <a:r>
              <a:rPr lang="en-US" sz="1700" dirty="0"/>
              <a:t>Post the link to your application in BB under Daily Labs, Wk3Day2 &amp; submit</a:t>
            </a:r>
          </a:p>
          <a:p>
            <a:pPr>
              <a:defRPr/>
            </a:pPr>
            <a:r>
              <a:rPr lang="en-US" sz="1700" dirty="0"/>
              <a:t>Expected output:</a:t>
            </a:r>
          </a:p>
          <a:p>
            <a:pPr eaLnBrk="1" hangingPunct="1">
              <a:defRPr/>
            </a:pPr>
            <a:endParaRPr lang="en-US" sz="1700" dirty="0"/>
          </a:p>
          <a:p>
            <a:pPr lvl="1">
              <a:defRPr/>
            </a:pPr>
            <a:endParaRPr lang="en-US" sz="1700" dirty="0"/>
          </a:p>
          <a:p>
            <a:pPr eaLnBrk="1" hangingPunct="1">
              <a:defRPr/>
            </a:pPr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6FCBC-9E9C-4D04-8073-B3C4809C3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0688"/>
            <a:ext cx="47244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 Side Programming</vt:lpstr>
      <vt:lpstr>Lab – Strings and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 Western Idaho  SWDV 210 Introduction to Server  Side Programming</dc:title>
  <dc:creator>Jenny Wokersien</dc:creator>
  <cp:lastModifiedBy>Marlin Roberts</cp:lastModifiedBy>
  <cp:revision>2</cp:revision>
  <dcterms:created xsi:type="dcterms:W3CDTF">2019-01-30T22:51:35Z</dcterms:created>
  <dcterms:modified xsi:type="dcterms:W3CDTF">2022-09-26T14:02:20Z</dcterms:modified>
</cp:coreProperties>
</file>