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3" r:id="rId1"/>
  </p:sldMasterIdLst>
  <p:notesMasterIdLst>
    <p:notesMasterId r:id="rId4"/>
  </p:notesMasterIdLst>
  <p:handoutMasterIdLst>
    <p:handoutMasterId r:id="rId5"/>
  </p:handoutMasterIdLst>
  <p:sldIdLst>
    <p:sldId id="443" r:id="rId2"/>
    <p:sldId id="442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64830" autoAdjust="0"/>
  </p:normalViewPr>
  <p:slideViewPr>
    <p:cSldViewPr>
      <p:cViewPr varScale="1">
        <p:scale>
          <a:sx n="80" d="100"/>
          <a:sy n="80" d="100"/>
        </p:scale>
        <p:origin x="31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DC58ECD-DC26-4BF1-8C47-3066B3D45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27CC4F-26DC-4CB0-840A-FA3F0EBBF815}" type="datetimeFigureOut">
              <a:rPr lang="en-US"/>
              <a:pPr>
                <a:defRPr/>
              </a:pPr>
              <a:t>9/22/22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A50CF10-6D13-4E50-8801-3B287D0FF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5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0CF10-6D13-4E50-8801-3B287D0FFA3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0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0CF10-6D13-4E50-8801-3B287D0FFA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E199E-F4C0-4008-8418-45A81E3DC8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B453B-4140-46C2-8FC3-939F8CC16E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0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0D3EC-B5C5-4E84-8ABF-3436EA1BD3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0E6AB-5527-402A-839E-8D8353D08C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D46C-6C68-4CED-B50C-4F622AB46B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790C9-057A-4A1E-A3C8-1AA71BD723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159B1-A8F9-4457-97E8-908B8EEF82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40ADF-F168-472C-9CD8-B8BAD63079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B7477-C28E-42BE-B0CE-4274779320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DE19A-5970-48F0-A1CB-CF252568D2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A79A3-D0A0-4DFE-8922-D673CF977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885B9B-46A5-453D-96F7-21D6D7B77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College of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1"/>
                </a:solidFill>
              </a:rPr>
              <a:t> Western Idaho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SWDV 210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Introduction to Server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Side Programming</a:t>
            </a:r>
            <a:endParaRPr lang="en-US" altLang="en-US" sz="40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657600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Lab 9 – Chapter 8</a:t>
            </a:r>
          </a:p>
        </p:txBody>
      </p:sp>
    </p:spTree>
    <p:extLst>
      <p:ext uri="{BB962C8B-B14F-4D97-AF65-F5344CB8AC3E}">
        <p14:creationId xmlns:p14="http://schemas.microsoft.com/office/powerpoint/2010/main" val="90957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Lab 9 Chapter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2848355" cy="4351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700" dirty="0"/>
              <a:t>Complete Exercises 8-1 on pages 259</a:t>
            </a:r>
          </a:p>
          <a:p>
            <a:pPr eaLnBrk="1" hangingPunct="1">
              <a:defRPr/>
            </a:pPr>
            <a:r>
              <a:rPr lang="en-US" sz="1700" dirty="0"/>
              <a:t>All customer types should be converted to upper case </a:t>
            </a:r>
          </a:p>
          <a:p>
            <a:pPr>
              <a:defRPr/>
            </a:pPr>
            <a:r>
              <a:rPr lang="en-US" sz="1700" dirty="0"/>
              <a:t>Post the link to your enhanced Invoice Total Calculator application in BB.</a:t>
            </a:r>
          </a:p>
          <a:p>
            <a:pPr>
              <a:defRPr/>
            </a:pPr>
            <a:r>
              <a:rPr lang="en-US" sz="1700" dirty="0"/>
              <a:t>Expected output:</a:t>
            </a:r>
          </a:p>
          <a:p>
            <a:pPr>
              <a:defRPr/>
            </a:pPr>
            <a:endParaRPr lang="en-US" sz="1700" dirty="0"/>
          </a:p>
          <a:p>
            <a:pPr eaLnBrk="1" hangingPunct="1">
              <a:defRPr/>
            </a:pPr>
            <a:endParaRPr lang="en-US" sz="1700" dirty="0"/>
          </a:p>
          <a:p>
            <a:pPr lvl="1">
              <a:defRPr/>
            </a:pPr>
            <a:endParaRPr lang="en-US" sz="1700" dirty="0"/>
          </a:p>
          <a:p>
            <a:pPr eaLnBrk="1" hangingPunct="1">
              <a:defRPr/>
            </a:pPr>
            <a:endParaRPr lang="en-US" sz="1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1445B-4339-4FB5-BD79-3616C8A7D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0" y="3429000"/>
            <a:ext cx="4705350" cy="2886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11175</TotalTime>
  <Words>60</Words>
  <Application>Microsoft Macintosh PowerPoint</Application>
  <PresentationFormat>On-screen Show (4:3)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Office Theme</vt:lpstr>
      <vt:lpstr>College of  Western Idaho  SWDV 210 Introduction to Server Side Programming</vt:lpstr>
      <vt:lpstr>Lab 9 Chapter 8</vt:lpstr>
    </vt:vector>
  </TitlesOfParts>
  <Company>Apollo Group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410</dc:title>
  <dc:creator>C. Avila</dc:creator>
  <cp:lastModifiedBy>Marlin Roberts</cp:lastModifiedBy>
  <cp:revision>405</cp:revision>
  <dcterms:created xsi:type="dcterms:W3CDTF">2001-10-11T16:53:06Z</dcterms:created>
  <dcterms:modified xsi:type="dcterms:W3CDTF">2022-09-22T14:02:39Z</dcterms:modified>
</cp:coreProperties>
</file>