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3" r:id="rId1"/>
  </p:sldMasterIdLst>
  <p:notesMasterIdLst>
    <p:notesMasterId r:id="rId4"/>
  </p:notesMasterIdLst>
  <p:handoutMasterIdLst>
    <p:handoutMasterId r:id="rId5"/>
  </p:handoutMasterIdLst>
  <p:sldIdLst>
    <p:sldId id="443" r:id="rId2"/>
    <p:sldId id="442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54C6F-D726-4852-9EF0-07D0107A230D}" v="2" dt="2022-03-17T22:16:07.207"/>
    <p1510:client id="{5C7AC822-BC6D-4CBB-B4ED-F19AB48BC012}" v="48" dt="2022-03-17T21:37:07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2313" autoAdjust="0"/>
  </p:normalViewPr>
  <p:slideViewPr>
    <p:cSldViewPr>
      <p:cViewPr varScale="1">
        <p:scale>
          <a:sx n="118" d="100"/>
          <a:sy n="118" d="100"/>
        </p:scale>
        <p:origin x="20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y Webd220" userId="9b7dea251e78bddf" providerId="Windows Live" clId="Web-{50C54C6F-D726-4852-9EF0-07D0107A230D}"/>
    <pc:docChg chg="modSld">
      <pc:chgData name="Jenny Webd220" userId="9b7dea251e78bddf" providerId="Windows Live" clId="Web-{50C54C6F-D726-4852-9EF0-07D0107A230D}" dt="2022-03-17T22:16:07.207" v="1" actId="20577"/>
      <pc:docMkLst>
        <pc:docMk/>
      </pc:docMkLst>
      <pc:sldChg chg="modSp">
        <pc:chgData name="Jenny Webd220" userId="9b7dea251e78bddf" providerId="Windows Live" clId="Web-{50C54C6F-D726-4852-9EF0-07D0107A230D}" dt="2022-03-17T22:16:07.207" v="1" actId="20577"/>
        <pc:sldMkLst>
          <pc:docMk/>
          <pc:sldMk cId="0" sldId="442"/>
        </pc:sldMkLst>
        <pc:spChg chg="mod">
          <ac:chgData name="Jenny Webd220" userId="9b7dea251e78bddf" providerId="Windows Live" clId="Web-{50C54C6F-D726-4852-9EF0-07D0107A230D}" dt="2022-03-17T22:16:07.207" v="1" actId="20577"/>
          <ac:spMkLst>
            <pc:docMk/>
            <pc:sldMk cId="0" sldId="442"/>
            <ac:spMk id="6147" creationId="{00000000-0000-0000-0000-000000000000}"/>
          </ac:spMkLst>
        </pc:spChg>
      </pc:sldChg>
    </pc:docChg>
  </pc:docChgLst>
  <pc:docChgLst>
    <pc:chgData name="Jenny Webd220" userId="9b7dea251e78bddf" providerId="Windows Live" clId="Web-{5C7AC822-BC6D-4CBB-B4ED-F19AB48BC012}"/>
    <pc:docChg chg="modSld">
      <pc:chgData name="Jenny Webd220" userId="9b7dea251e78bddf" providerId="Windows Live" clId="Web-{5C7AC822-BC6D-4CBB-B4ED-F19AB48BC012}" dt="2022-03-17T21:37:05.149" v="48" actId="20577"/>
      <pc:docMkLst>
        <pc:docMk/>
      </pc:docMkLst>
      <pc:sldChg chg="modSp">
        <pc:chgData name="Jenny Webd220" userId="9b7dea251e78bddf" providerId="Windows Live" clId="Web-{5C7AC822-BC6D-4CBB-B4ED-F19AB48BC012}" dt="2022-03-17T21:37:05.149" v="48" actId="20577"/>
        <pc:sldMkLst>
          <pc:docMk/>
          <pc:sldMk cId="0" sldId="442"/>
        </pc:sldMkLst>
        <pc:spChg chg="mod">
          <ac:chgData name="Jenny Webd220" userId="9b7dea251e78bddf" providerId="Windows Live" clId="Web-{5C7AC822-BC6D-4CBB-B4ED-F19AB48BC012}" dt="2022-03-17T21:37:05.149" v="48" actId="20577"/>
          <ac:spMkLst>
            <pc:docMk/>
            <pc:sldMk cId="0" sldId="442"/>
            <ac:spMk id="614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DC58ECD-DC26-4BF1-8C47-3066B3D45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27CC4F-26DC-4CB0-840A-FA3F0EBBF815}" type="datetimeFigureOut">
              <a:rPr lang="en-US"/>
              <a:pPr>
                <a:defRPr/>
              </a:pPr>
              <a:t>10/3/22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50CF10-6D13-4E50-8801-3B287D0FFA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5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0CF10-6D13-4E50-8801-3B287D0FFA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1E199E-F4C0-4008-8418-45A81E3DC8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B453B-4140-46C2-8FC3-939F8CC16E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0D3EC-B5C5-4E84-8ABF-3436EA1BD3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70E6AB-5527-402A-839E-8D8353D08C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DD46C-6C68-4CED-B50C-4F622AB46B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790C9-057A-4A1E-A3C8-1AA71BD723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159B1-A8F9-4457-97E8-908B8EEF8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40ADF-F168-472C-9CD8-B8BAD63079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B7477-C28E-42BE-B0CE-4274779320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DE19A-5970-48F0-A1CB-CF252568D2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0A79A3-D0A0-4DFE-8922-D673CF9771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885B9B-46A5-453D-96F7-21D6D7B77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1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</a:rPr>
              <a:t>College of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1"/>
                </a:solidFill>
              </a:rPr>
              <a:t> Western Idaho</a:t>
            </a:r>
            <a:br>
              <a:rPr lang="en-US" altLang="en-US" sz="3600" b="1" dirty="0">
                <a:solidFill>
                  <a:schemeClr val="tx1"/>
                </a:solidFill>
              </a:rPr>
            </a:br>
            <a:br>
              <a:rPr lang="en-US" altLang="en-US" sz="3600" b="1" dirty="0">
                <a:solidFill>
                  <a:schemeClr val="tx1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 SWDV 220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Fundamentals of </a:t>
            </a:r>
            <a:br>
              <a:rPr lang="en-US" altLang="en-US" sz="3600" b="1" dirty="0">
                <a:solidFill>
                  <a:schemeClr val="tx2"/>
                </a:solidFill>
              </a:rPr>
            </a:br>
            <a:r>
              <a:rPr lang="en-US" altLang="en-US" sz="3600" b="1" dirty="0">
                <a:solidFill>
                  <a:schemeClr val="tx2"/>
                </a:solidFill>
              </a:rPr>
              <a:t>Database Systems</a:t>
            </a:r>
            <a:endParaRPr lang="en-US" altLang="en-US" sz="40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570514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Lab - Scripts</a:t>
            </a:r>
          </a:p>
        </p:txBody>
      </p:sp>
    </p:spTree>
    <p:extLst>
      <p:ext uri="{BB962C8B-B14F-4D97-AF65-F5344CB8AC3E}">
        <p14:creationId xmlns:p14="http://schemas.microsoft.com/office/powerpoint/2010/main" val="90957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altLang="en-US" dirty="0"/>
              <a:t>Lab - Scripts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61388" cy="556260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4600" dirty="0"/>
              <a:t>Use </a:t>
            </a:r>
            <a:r>
              <a:rPr lang="en-US" sz="4600" dirty="0" err="1"/>
              <a:t>MyGuitarShop</a:t>
            </a:r>
            <a:r>
              <a:rPr lang="en-US" sz="4600" dirty="0"/>
              <a:t>. Write a script that attempts to insert a new category named “Guitars” into the Categories table using a local variable to hold the new category name.</a:t>
            </a:r>
          </a:p>
          <a:p>
            <a:pPr lvl="1">
              <a:defRPr/>
            </a:pPr>
            <a:r>
              <a:rPr lang="en-US" sz="4000" dirty="0"/>
              <a:t>If the insert is successful, the script should display this message: SUCCESS: Record was inserted.</a:t>
            </a:r>
          </a:p>
          <a:p>
            <a:pPr lvl="1">
              <a:defRPr/>
            </a:pPr>
            <a:r>
              <a:rPr lang="en-US" sz="4000" dirty="0"/>
              <a:t>If the update is unsuccessful, the script should display a message something like this: Error 2627: Violation of UNIQUE KEY constraint </a:t>
            </a:r>
          </a:p>
          <a:p>
            <a:pPr lvl="1">
              <a:defRPr/>
            </a:pPr>
            <a:r>
              <a:rPr lang="en-US" sz="4000" dirty="0"/>
              <a:t>Rerun this script, changing the new category variable to “Flutes”. This should complete without error.</a:t>
            </a:r>
          </a:p>
          <a:p>
            <a:pPr lvl="1">
              <a:defRPr/>
            </a:pPr>
            <a:r>
              <a:rPr lang="en-US" sz="4000" dirty="0"/>
              <a:t>Save the code into a file such as ch14lab.sql.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4600" dirty="0"/>
              <a:t>Attach files from steps 1 to BB &amp; submit.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11682</TotalTime>
  <Words>140</Words>
  <Application>Microsoft Macintosh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Wingdings</vt:lpstr>
      <vt:lpstr>Office Theme</vt:lpstr>
      <vt:lpstr>College of  Western Idaho   SWDV 220 Fundamentals of  Database Systems</vt:lpstr>
      <vt:lpstr>Lab - Scripts</vt:lpstr>
    </vt:vector>
  </TitlesOfParts>
  <Company>Apollo Group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410</dc:title>
  <dc:creator>C. Avila</dc:creator>
  <cp:lastModifiedBy>Marlin Roberts</cp:lastModifiedBy>
  <cp:revision>421</cp:revision>
  <dcterms:created xsi:type="dcterms:W3CDTF">2001-10-11T16:53:06Z</dcterms:created>
  <dcterms:modified xsi:type="dcterms:W3CDTF">2022-10-03T14:09:27Z</dcterms:modified>
</cp:coreProperties>
</file>