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6531" autoAdjust="0"/>
  </p:normalViewPr>
  <p:slideViewPr>
    <p:cSldViewPr>
      <p:cViewPr varScale="1">
        <p:scale>
          <a:sx n="96" d="100"/>
          <a:sy n="96" d="100"/>
        </p:scale>
        <p:origin x="2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220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Fundamentals of 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Database Systems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–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 Use 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3600" dirty="0"/>
              <a:t>Create a stored procedure, </a:t>
            </a:r>
            <a:r>
              <a:rPr lang="en-US" sz="3600" dirty="0" err="1"/>
              <a:t>sp_InsTerms</a:t>
            </a:r>
            <a:r>
              <a:rPr lang="en-US" sz="3600" dirty="0"/>
              <a:t>, that inserts a new Terms row. The procedure accepts the description &amp; due days. Include drop logic, error checking, and execution statements (1 that works &amp; 1 that generates a user error).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600" dirty="0"/>
              <a:t>Save your queries from step 1 into a SQL file.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600" dirty="0"/>
              <a:t>Attach files from steps 1 </a:t>
            </a:r>
            <a:r>
              <a:rPr lang="en-US" sz="3600"/>
              <a:t>to BB </a:t>
            </a:r>
            <a:r>
              <a:rPr lang="en-US" sz="3600" dirty="0"/>
              <a:t>&amp; submit. </a:t>
            </a:r>
          </a:p>
          <a:p>
            <a:pPr eaLnBrk="1" hangingPunct="1"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904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11274</TotalTime>
  <Words>92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220 Fundamentals of  Database Systems</vt:lpstr>
      <vt:lpstr> Use AP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406</cp:revision>
  <dcterms:created xsi:type="dcterms:W3CDTF">2001-10-11T16:53:06Z</dcterms:created>
  <dcterms:modified xsi:type="dcterms:W3CDTF">2022-10-03T14:10:50Z</dcterms:modified>
</cp:coreProperties>
</file>