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5"/>
  </p:notesMasterIdLst>
  <p:handoutMasterIdLst>
    <p:handoutMasterId r:id="rId6"/>
  </p:handoutMasterIdLst>
  <p:sldIdLst>
    <p:sldId id="443" r:id="rId2"/>
    <p:sldId id="444" r:id="rId3"/>
    <p:sldId id="44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171" autoAdjust="0"/>
  </p:normalViewPr>
  <p:slideViewPr>
    <p:cSldViewPr>
      <p:cViewPr varScale="1">
        <p:scale>
          <a:sx n="66" d="100"/>
          <a:sy n="66" d="100"/>
        </p:scale>
        <p:origin x="8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[AP]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].[Terms]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([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TermsDescription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TermsDueDays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VALUES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('Net due 120 days'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,120)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/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 SWDV 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3 </a:t>
            </a:r>
            <a:r>
              <a:rPr lang="en-US" sz="3200" b="0" ker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Day 3 </a:t>
            </a: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Day 3 Lab - 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 fontScale="47500" lnSpcReduction="20000"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5500" dirty="0" smtClean="0"/>
              <a:t>Write </a:t>
            </a:r>
            <a:r>
              <a:rPr lang="en-US" sz="5500" dirty="0"/>
              <a:t>a SELECT statement that returns the same result as the statement below. Substitute a subquery in the WHERE clause for the inner join.</a:t>
            </a:r>
          </a:p>
          <a:p>
            <a:pPr marL="1371600" lvl="5" indent="-457200">
              <a:buNone/>
              <a:defRPr/>
            </a:pPr>
            <a:r>
              <a:rPr lang="en-US" sz="3800" dirty="0"/>
              <a:t>SELECT DISTINCT </a:t>
            </a:r>
            <a:r>
              <a:rPr lang="en-US" sz="3800" dirty="0" err="1"/>
              <a:t>AccountDescription</a:t>
            </a:r>
            <a:endParaRPr lang="en-US" sz="3800" dirty="0"/>
          </a:p>
          <a:p>
            <a:pPr marL="1371600" lvl="5" indent="-457200">
              <a:buNone/>
              <a:defRPr/>
            </a:pPr>
            <a:r>
              <a:rPr lang="en-US" sz="3800" dirty="0"/>
              <a:t>FROM </a:t>
            </a:r>
            <a:r>
              <a:rPr lang="en-US" sz="3800" dirty="0" err="1"/>
              <a:t>GLAccounts</a:t>
            </a:r>
            <a:endParaRPr lang="en-US" sz="3800" dirty="0"/>
          </a:p>
          <a:p>
            <a:pPr marL="1371600" lvl="5" indent="-457200">
              <a:buNone/>
              <a:defRPr/>
            </a:pPr>
            <a:r>
              <a:rPr lang="en-US" sz="3800" dirty="0"/>
              <a:t>join </a:t>
            </a:r>
            <a:r>
              <a:rPr lang="en-US" sz="3800" dirty="0" err="1"/>
              <a:t>InvoiceLineItems</a:t>
            </a:r>
            <a:endParaRPr lang="en-US" sz="3800" dirty="0"/>
          </a:p>
          <a:p>
            <a:pPr marL="1371600" lvl="5" indent="-457200">
              <a:buNone/>
              <a:defRPr/>
            </a:pPr>
            <a:r>
              <a:rPr lang="en-US" sz="3800" dirty="0"/>
              <a:t>	on </a:t>
            </a:r>
            <a:r>
              <a:rPr lang="en-US" sz="3800" dirty="0" err="1"/>
              <a:t>GLAccounts.AccountNo</a:t>
            </a:r>
            <a:r>
              <a:rPr lang="en-US" sz="3800" dirty="0"/>
              <a:t> = </a:t>
            </a:r>
            <a:r>
              <a:rPr lang="en-US" sz="3800" dirty="0" err="1"/>
              <a:t>InvoiceLineItems.AccountNo</a:t>
            </a:r>
            <a:r>
              <a:rPr lang="en-US" sz="3800" dirty="0"/>
              <a:t> </a:t>
            </a:r>
          </a:p>
          <a:p>
            <a:pPr marL="1371600" lvl="5" indent="-457200">
              <a:buNone/>
              <a:defRPr/>
            </a:pPr>
            <a:r>
              <a:rPr lang="en-US" sz="3800" dirty="0"/>
              <a:t>ORDER BY </a:t>
            </a:r>
            <a:r>
              <a:rPr lang="en-US" sz="3800" dirty="0" err="1"/>
              <a:t>AccountDescription</a:t>
            </a:r>
            <a:r>
              <a:rPr lang="en-US" sz="3800" dirty="0"/>
              <a:t>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5500" dirty="0"/>
              <a:t>Write a SELECT statement using a subquery that finds the invoices (</a:t>
            </a:r>
            <a:r>
              <a:rPr lang="en-US" sz="5500" dirty="0" err="1"/>
              <a:t>InvoiceNumber</a:t>
            </a:r>
            <a:r>
              <a:rPr lang="en-US" sz="5500" dirty="0"/>
              <a:t>, </a:t>
            </a:r>
            <a:r>
              <a:rPr lang="en-US" sz="5500" dirty="0" err="1"/>
              <a:t>InvoiceTotal</a:t>
            </a:r>
            <a:r>
              <a:rPr lang="en-US" sz="5500" dirty="0"/>
              <a:t>, </a:t>
            </a:r>
            <a:r>
              <a:rPr lang="en-US" sz="5500" dirty="0" err="1"/>
              <a:t>BalanceDue</a:t>
            </a:r>
            <a:r>
              <a:rPr lang="en-US" sz="5500" dirty="0"/>
              <a:t>) that have a Balance due greater than the average </a:t>
            </a:r>
            <a:r>
              <a:rPr lang="en-US" sz="5500" dirty="0" err="1"/>
              <a:t>InvoiceTotal</a:t>
            </a:r>
            <a:r>
              <a:rPr lang="en-US" sz="5500" dirty="0"/>
              <a:t>. Sort in descending order by </a:t>
            </a:r>
            <a:r>
              <a:rPr lang="en-US" sz="5500" dirty="0" err="1"/>
              <a:t>InvoiceTotal</a:t>
            </a:r>
            <a:r>
              <a:rPr lang="en-US" sz="550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5500" dirty="0"/>
              <a:t>Write a SELECT statement using a subquery that shows the </a:t>
            </a:r>
            <a:r>
              <a:rPr lang="en-US" sz="5500" dirty="0" err="1"/>
              <a:t>TermsID</a:t>
            </a:r>
            <a:r>
              <a:rPr lang="en-US" sz="5500" dirty="0"/>
              <a:t> &amp; </a:t>
            </a:r>
            <a:r>
              <a:rPr lang="en-US" sz="5500" dirty="0" err="1"/>
              <a:t>TermsDescription</a:t>
            </a:r>
            <a:r>
              <a:rPr lang="en-US" sz="5500" dirty="0"/>
              <a:t> for any </a:t>
            </a:r>
            <a:r>
              <a:rPr lang="en-US" sz="5500" dirty="0" err="1"/>
              <a:t>TermID</a:t>
            </a:r>
            <a:r>
              <a:rPr lang="en-US" sz="5500" dirty="0"/>
              <a:t> not found in the Invoices table. Sort by </a:t>
            </a:r>
            <a:r>
              <a:rPr lang="en-US" sz="5500" dirty="0" err="1"/>
              <a:t>TermsID</a:t>
            </a:r>
            <a:r>
              <a:rPr lang="en-US" sz="5500" dirty="0"/>
              <a:t>. HINT: You might need to insert an unused term into your Terms table. See notes area for the insert code.</a:t>
            </a:r>
          </a:p>
          <a:p>
            <a:pPr lvl="1">
              <a:defRPr/>
            </a:pPr>
            <a:endParaRPr lang="en-US" sz="3600" dirty="0"/>
          </a:p>
          <a:p>
            <a:pPr eaLnBrk="1" hangingPunct="1"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209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Day 3 Lab - 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en-US" sz="3000" dirty="0"/>
              <a:t>Write a SELECT statement using the </a:t>
            </a:r>
            <a:r>
              <a:rPr lang="en-US" sz="3000" dirty="0" err="1"/>
              <a:t>GLAccounts</a:t>
            </a:r>
            <a:r>
              <a:rPr lang="en-US" sz="3000" dirty="0"/>
              <a:t> table that returns one row for each account number that has never been used in </a:t>
            </a:r>
            <a:r>
              <a:rPr lang="en-US" sz="3000" dirty="0" err="1"/>
              <a:t>InvoiceLineItems</a:t>
            </a:r>
            <a:r>
              <a:rPr lang="en-US" sz="3000" dirty="0"/>
              <a:t>. Return the </a:t>
            </a:r>
            <a:r>
              <a:rPr lang="en-US" sz="3000" dirty="0" err="1"/>
              <a:t>AccountNo</a:t>
            </a:r>
            <a:r>
              <a:rPr lang="en-US" sz="3000" dirty="0"/>
              <a:t> &amp; </a:t>
            </a:r>
            <a:r>
              <a:rPr lang="en-US" sz="3000" dirty="0" err="1"/>
              <a:t>AccountDescription</a:t>
            </a:r>
            <a:r>
              <a:rPr lang="en-US" sz="3000" dirty="0"/>
              <a:t> in </a:t>
            </a:r>
            <a:r>
              <a:rPr lang="en-US" sz="3000" dirty="0" err="1"/>
              <a:t>AccountNo</a:t>
            </a:r>
            <a:r>
              <a:rPr lang="en-US" sz="3000" dirty="0"/>
              <a:t> order. Write 3 statements that give the same results using: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dirty="0"/>
              <a:t>A correlated subquery introduced with the NOT EXISTS operator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dirty="0"/>
              <a:t>A non-correlated subquery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dirty="0"/>
              <a:t>A join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3000" dirty="0" smtClean="0"/>
              <a:t>Save </a:t>
            </a:r>
            <a:r>
              <a:rPr lang="en-US" sz="3000" dirty="0"/>
              <a:t>your lab SQL queries </a:t>
            </a:r>
            <a:r>
              <a:rPr lang="en-US" sz="3000" dirty="0" smtClean="0"/>
              <a:t>from steps </a:t>
            </a:r>
            <a:r>
              <a:rPr lang="en-US" sz="3000" dirty="0" smtClean="0"/>
              <a:t>1-4 </a:t>
            </a:r>
            <a:r>
              <a:rPr lang="en-US" sz="3000" dirty="0" smtClean="0"/>
              <a:t>into </a:t>
            </a:r>
            <a:r>
              <a:rPr lang="en-US" sz="3000" dirty="0"/>
              <a:t>1 </a:t>
            </a:r>
            <a:r>
              <a:rPr lang="en-US" sz="3000" dirty="0" smtClean="0"/>
              <a:t>file such as </a:t>
            </a:r>
            <a:r>
              <a:rPr lang="en-US" sz="3000" dirty="0" smtClean="0"/>
              <a:t>ch6lab.sql.</a:t>
            </a: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3000" dirty="0"/>
              <a:t>Run &amp; save all lecture examples into 1 SQL file such as </a:t>
            </a:r>
            <a:r>
              <a:rPr lang="en-US" sz="3000" dirty="0" smtClean="0"/>
              <a:t>ch6examples.sql.</a:t>
            </a:r>
            <a:endParaRPr lang="en-US" sz="3000" dirty="0"/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3000" dirty="0" smtClean="0"/>
              <a:t>Attach files </a:t>
            </a:r>
            <a:r>
              <a:rPr lang="en-US" sz="3000" dirty="0" smtClean="0"/>
              <a:t>from step </a:t>
            </a:r>
            <a:r>
              <a:rPr lang="en-US" sz="3000" dirty="0" smtClean="0"/>
              <a:t>6 &amp; 7 </a:t>
            </a:r>
            <a:r>
              <a:rPr lang="en-US" sz="3000" dirty="0" smtClean="0"/>
              <a:t>to </a:t>
            </a:r>
            <a:r>
              <a:rPr lang="en-US" sz="3000" dirty="0"/>
              <a:t>the </a:t>
            </a:r>
            <a:r>
              <a:rPr lang="en-US" sz="3000" dirty="0" smtClean="0"/>
              <a:t>Wk3Day3 </a:t>
            </a:r>
            <a:r>
              <a:rPr lang="en-US" sz="3000" dirty="0"/>
              <a:t>lab in BB &amp; submit. </a:t>
            </a:r>
          </a:p>
          <a:p>
            <a:pPr lvl="1">
              <a:defRPr/>
            </a:pPr>
            <a:endParaRPr lang="en-US" sz="3600" dirty="0"/>
          </a:p>
          <a:p>
            <a:pPr eaLnBrk="1" hangingPunct="1"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11359</TotalTime>
  <Words>301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College of  Western Idaho   SWDV 220 Fundamentals of  Database Systems</vt:lpstr>
      <vt:lpstr>Day 3 Lab - Use AP</vt:lpstr>
      <vt:lpstr>Day 3 Lab - Use AP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Webd220</cp:lastModifiedBy>
  <cp:revision>418</cp:revision>
  <dcterms:created xsi:type="dcterms:W3CDTF">2001-10-11T16:53:06Z</dcterms:created>
  <dcterms:modified xsi:type="dcterms:W3CDTF">2021-03-09T23:44:06Z</dcterms:modified>
</cp:coreProperties>
</file>