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07758-B1E8-4F4A-8D3F-8A7A93D16E36}" v="13" dt="2022-03-29T18:08:25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76531" autoAdjust="0"/>
  </p:normalViewPr>
  <p:slideViewPr>
    <p:cSldViewPr>
      <p:cViewPr varScale="1">
        <p:scale>
          <a:sx n="96" d="100"/>
          <a:sy n="96" d="100"/>
        </p:scale>
        <p:origin x="2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Webd220" userId="9b7dea251e78bddf" providerId="Windows Live" clId="Web-{EC207758-B1E8-4F4A-8D3F-8A7A93D16E36}"/>
    <pc:docChg chg="modSld">
      <pc:chgData name="Jenny Webd220" userId="9b7dea251e78bddf" providerId="Windows Live" clId="Web-{EC207758-B1E8-4F4A-8D3F-8A7A93D16E36}" dt="2022-03-29T18:08:25.989" v="12" actId="20577"/>
      <pc:docMkLst>
        <pc:docMk/>
      </pc:docMkLst>
      <pc:sldChg chg="modSp">
        <pc:chgData name="Jenny Webd220" userId="9b7dea251e78bddf" providerId="Windows Live" clId="Web-{EC207758-B1E8-4F4A-8D3F-8A7A93D16E36}" dt="2022-03-29T18:08:25.989" v="12" actId="20577"/>
        <pc:sldMkLst>
          <pc:docMk/>
          <pc:sldMk cId="2558066375" sldId="444"/>
        </pc:sldMkLst>
        <pc:spChg chg="mod">
          <ac:chgData name="Jenny Webd220" userId="9b7dea251e78bddf" providerId="Windows Live" clId="Web-{EC207758-B1E8-4F4A-8D3F-8A7A93D16E36}" dt="2022-03-29T18:08:25.989" v="12" actId="20577"/>
          <ac:spMkLst>
            <pc:docMk/>
            <pc:sldMk cId="2558066375" sldId="444"/>
            <ac:spMk id="61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--Shows counts for the 2 vendors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Vendors.VendorID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count(*)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NumOfInvoices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Vendors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Invoices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Vendors.VendorID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Invoices.VendorID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'United Parcel Service' 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'Federal Express Corporation' 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Vendors.VendorID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>
                <a:solidFill>
                  <a:schemeClr val="tx2"/>
                </a:solidFill>
              </a:rPr>
              <a:t> SWDV </a:t>
            </a:r>
            <a:r>
              <a:rPr lang="en-US" altLang="en-US" sz="3600" b="1" dirty="0">
                <a:solidFill>
                  <a:schemeClr val="tx2"/>
                </a:solidFill>
              </a:rPr>
              <a:t>220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Fundamentals of 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Database Systems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 5 Day 2 Lab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Use 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562600"/>
          </a:xfrm>
        </p:spPr>
        <p:txBody>
          <a:bodyPr>
            <a:normAutofit fontScale="475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4400" dirty="0"/>
              <a:t>UPS was purchased by FedEx &amp; the new company is </a:t>
            </a:r>
            <a:r>
              <a:rPr lang="en-US" sz="4400" dirty="0" err="1"/>
              <a:t>FedUp</a:t>
            </a:r>
            <a:r>
              <a:rPr lang="en-US" sz="4400" dirty="0"/>
              <a:t>. Create a set of action queries inside a transaction to: </a:t>
            </a:r>
          </a:p>
          <a:p>
            <a:pPr marL="741363" lvl="2" indent="-341313">
              <a:buFont typeface="Courier New" panose="02070309020205020404" pitchFamily="49" charset="0"/>
              <a:buChar char="o"/>
              <a:defRPr/>
            </a:pPr>
            <a:r>
              <a:rPr lang="en-US" sz="4000" dirty="0"/>
              <a:t>Relate all of the UPS invoices to FedEx</a:t>
            </a:r>
          </a:p>
          <a:p>
            <a:pPr marL="741363" lvl="2" indent="-341313">
              <a:buFont typeface="Courier New" panose="02070309020205020404" pitchFamily="49" charset="0"/>
              <a:buChar char="o"/>
              <a:defRPr/>
            </a:pPr>
            <a:r>
              <a:rPr lang="en-US" sz="4000" dirty="0"/>
              <a:t>Delete the vendor for UPS</a:t>
            </a:r>
          </a:p>
          <a:p>
            <a:pPr marL="741363" lvl="2" indent="-341313">
              <a:buFont typeface="Courier New" panose="02070309020205020404" pitchFamily="49" charset="0"/>
              <a:buChar char="o"/>
              <a:defRPr/>
            </a:pPr>
            <a:r>
              <a:rPr lang="en-US" sz="4000" dirty="0"/>
              <a:t>Change the name of the FedEx to </a:t>
            </a:r>
            <a:r>
              <a:rPr lang="en-US" sz="4000" dirty="0" err="1"/>
              <a:t>FedUp</a:t>
            </a:r>
            <a:r>
              <a:rPr lang="en-US" sz="4000" dirty="0"/>
              <a:t>. </a:t>
            </a:r>
          </a:p>
          <a:p>
            <a:pPr marL="344488" lvl="1" indent="-344488">
              <a:buFont typeface="Arial" panose="020B0604020202020204" pitchFamily="34" charset="0"/>
              <a:buChar char="•"/>
              <a:defRPr/>
            </a:pPr>
            <a:r>
              <a:rPr lang="en-US" sz="4400" dirty="0"/>
              <a:t>Hints for your code: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4000" dirty="0"/>
              <a:t>Declare 2 variables: @</a:t>
            </a:r>
            <a:r>
              <a:rPr lang="en-US" sz="4000" dirty="0" err="1"/>
              <a:t>DeleteVendorID</a:t>
            </a:r>
            <a:r>
              <a:rPr lang="en-US" sz="4000" dirty="0"/>
              <a:t> &amp; @</a:t>
            </a:r>
            <a:r>
              <a:rPr lang="en-US" sz="4000" dirty="0" err="1"/>
              <a:t>NewVendorID</a:t>
            </a:r>
            <a:endParaRPr lang="en-US" sz="4000" dirty="0"/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4000" dirty="0"/>
              <a:t>Select the </a:t>
            </a:r>
            <a:r>
              <a:rPr lang="en-US" sz="4000" dirty="0" err="1"/>
              <a:t>VendorID</a:t>
            </a:r>
            <a:r>
              <a:rPr lang="en-US" sz="4000" dirty="0"/>
              <a:t> for United Parcel Service (using the vendor name) into @</a:t>
            </a:r>
            <a:r>
              <a:rPr lang="en-US" sz="4000" dirty="0" err="1"/>
              <a:t>DeleteVendorID</a:t>
            </a:r>
            <a:r>
              <a:rPr lang="en-US" sz="4000" dirty="0"/>
              <a:t> before the transaction 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4000" dirty="0"/>
              <a:t>Select the </a:t>
            </a:r>
            <a:r>
              <a:rPr lang="en-US" sz="4000" dirty="0" err="1"/>
              <a:t>VendorID</a:t>
            </a:r>
            <a:r>
              <a:rPr lang="en-US" sz="4000" dirty="0"/>
              <a:t> for Federal Express Corporation (using the vendor name) into @</a:t>
            </a:r>
            <a:r>
              <a:rPr lang="en-US" sz="4000" dirty="0" err="1"/>
              <a:t>NewVendorID</a:t>
            </a:r>
            <a:r>
              <a:rPr lang="en-US" sz="4000" dirty="0"/>
              <a:t> before the transaction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4000" dirty="0"/>
              <a:t>Inside the transaction: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Update the invoices table setting </a:t>
            </a:r>
            <a:r>
              <a:rPr lang="en-US" sz="3200" dirty="0" err="1"/>
              <a:t>VendorID</a:t>
            </a:r>
            <a:r>
              <a:rPr lang="en-US" sz="3200" dirty="0"/>
              <a:t> to @</a:t>
            </a:r>
            <a:r>
              <a:rPr lang="en-US" sz="3200" dirty="0" err="1"/>
              <a:t>NewVendorID</a:t>
            </a:r>
            <a:r>
              <a:rPr lang="en-US" sz="3200" dirty="0"/>
              <a:t> where </a:t>
            </a:r>
            <a:r>
              <a:rPr lang="en-US" sz="3200" dirty="0" err="1"/>
              <a:t>VendorID</a:t>
            </a:r>
            <a:r>
              <a:rPr lang="en-US" sz="3200" dirty="0"/>
              <a:t> = @</a:t>
            </a:r>
            <a:r>
              <a:rPr lang="en-US" sz="3200" dirty="0" err="1"/>
              <a:t>DeleteVendorID</a:t>
            </a:r>
            <a:endParaRPr lang="en-US" sz="32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Delete the row in Vendors where the </a:t>
            </a:r>
            <a:r>
              <a:rPr lang="en-US" sz="3200" dirty="0" err="1"/>
              <a:t>VendorID</a:t>
            </a:r>
            <a:r>
              <a:rPr lang="en-US" sz="3200" dirty="0"/>
              <a:t> = @</a:t>
            </a:r>
            <a:r>
              <a:rPr lang="en-US" sz="3200" dirty="0" err="1"/>
              <a:t>DeleteVendorID</a:t>
            </a:r>
            <a:endParaRPr lang="en-US" sz="32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Update Vendors setting </a:t>
            </a:r>
            <a:r>
              <a:rPr lang="en-US" sz="3200" dirty="0" err="1"/>
              <a:t>VendorName</a:t>
            </a:r>
            <a:r>
              <a:rPr lang="en-US" sz="3200" dirty="0"/>
              <a:t> = '</a:t>
            </a:r>
            <a:r>
              <a:rPr lang="en-US" sz="3200" dirty="0" err="1"/>
              <a:t>FedUP</a:t>
            </a:r>
            <a:r>
              <a:rPr lang="en-US" sz="3200" dirty="0"/>
              <a:t>' where the </a:t>
            </a:r>
            <a:r>
              <a:rPr lang="en-US" sz="3200" dirty="0" err="1"/>
              <a:t>VendorID</a:t>
            </a:r>
            <a:r>
              <a:rPr lang="en-US" sz="3200" dirty="0"/>
              <a:t> = @</a:t>
            </a:r>
            <a:r>
              <a:rPr lang="en-US" sz="3200" dirty="0" err="1"/>
              <a:t>NewVendorID</a:t>
            </a:r>
            <a:endParaRPr lang="en-US" sz="32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If the row count from the delete statement is less than 1, print an error &amp; rollback. </a:t>
            </a:r>
          </a:p>
          <a:p>
            <a:pPr>
              <a:defRPr/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execution should commit; 2</a:t>
            </a:r>
            <a:r>
              <a:rPr lang="en-US" sz="4400" baseline="30000" dirty="0"/>
              <a:t>nd</a:t>
            </a:r>
            <a:r>
              <a:rPr lang="en-US" sz="4400" dirty="0"/>
              <a:t> should throw error. Save in a text file.</a:t>
            </a:r>
          </a:p>
          <a:p>
            <a:pPr>
              <a:defRPr/>
            </a:pPr>
            <a:r>
              <a:rPr lang="en-US" sz="4400" dirty="0"/>
              <a:t>Upload the text file into BB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13020</TotalTime>
  <Words>262</Words>
  <Application>Microsoft Macintosh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Times New Roman</vt:lpstr>
      <vt:lpstr>Wingdings</vt:lpstr>
      <vt:lpstr>Office Theme</vt:lpstr>
      <vt:lpstr>College of  Western Idaho   SWDV 220 Fundamentals of  Database Systems</vt:lpstr>
      <vt:lpstr>Use AP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Marlin Roberts</cp:lastModifiedBy>
  <cp:revision>422</cp:revision>
  <dcterms:created xsi:type="dcterms:W3CDTF">2001-10-11T16:53:06Z</dcterms:created>
  <dcterms:modified xsi:type="dcterms:W3CDTF">2022-10-10T14:16:18Z</dcterms:modified>
</cp:coreProperties>
</file>