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76599" autoAdjust="0"/>
  </p:normalViewPr>
  <p:slideViewPr>
    <p:cSldViewPr>
      <p:cViewPr varScale="1">
        <p:scale>
          <a:sx n="96" d="100"/>
          <a:sy n="96" d="100"/>
        </p:scale>
        <p:origin x="2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 SWDV 220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Fundamentals of 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Database Systems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Lab Summary Queries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/>
              <a:t>Use </a:t>
            </a:r>
            <a:r>
              <a:rPr lang="en-US" altLang="en-US" dirty="0"/>
              <a:t>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5626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dirty="0"/>
              <a:t>Write a SELECT statement that returns 2 columns from the </a:t>
            </a:r>
            <a:r>
              <a:rPr lang="en-US" sz="1800" dirty="0" err="1"/>
              <a:t>InvoiceLineItems</a:t>
            </a:r>
            <a:r>
              <a:rPr lang="en-US" sz="1800" dirty="0"/>
              <a:t> table: </a:t>
            </a:r>
            <a:r>
              <a:rPr lang="en-US" sz="1800" dirty="0" err="1"/>
              <a:t>InvoiceID</a:t>
            </a:r>
            <a:r>
              <a:rPr lang="en-US" sz="1800" dirty="0"/>
              <a:t> &amp; Amount Due, where Amount Due is the sum of </a:t>
            </a:r>
            <a:r>
              <a:rPr lang="en-US" sz="1800" dirty="0" err="1"/>
              <a:t>InvoiceLineItemAmount</a:t>
            </a:r>
            <a:r>
              <a:rPr lang="en-US" sz="1800" dirty="0"/>
              <a:t> for each </a:t>
            </a:r>
            <a:r>
              <a:rPr lang="en-US" sz="1800" dirty="0" err="1"/>
              <a:t>InvoiceID</a:t>
            </a:r>
            <a:r>
              <a:rPr lang="en-US" sz="1800" dirty="0"/>
              <a:t>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dirty="0"/>
              <a:t>Write a SELECT statement based on #1, that includes the </a:t>
            </a:r>
            <a:r>
              <a:rPr lang="en-US" sz="1800" dirty="0" err="1"/>
              <a:t>InvoiceTotal</a:t>
            </a:r>
            <a:r>
              <a:rPr lang="en-US" sz="1800" dirty="0"/>
              <a:t> from Invoices. Join where the </a:t>
            </a:r>
            <a:r>
              <a:rPr lang="en-US" sz="1800" dirty="0" err="1"/>
              <a:t>InvoiceIDs</a:t>
            </a:r>
            <a:r>
              <a:rPr lang="en-US" sz="1800" dirty="0"/>
              <a:t> are equal.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dirty="0"/>
              <a:t>Write a SELECT statement that displays the </a:t>
            </a:r>
            <a:r>
              <a:rPr lang="en-US" sz="1800" dirty="0" err="1"/>
              <a:t>AccountDescription</a:t>
            </a:r>
            <a:r>
              <a:rPr lang="en-US" sz="1800" dirty="0"/>
              <a:t> for each </a:t>
            </a:r>
            <a:r>
              <a:rPr lang="en-US" sz="1800" dirty="0" err="1"/>
              <a:t>GLAccount</a:t>
            </a:r>
            <a:r>
              <a:rPr lang="en-US" sz="1800" dirty="0"/>
              <a:t> and the number of </a:t>
            </a:r>
            <a:r>
              <a:rPr lang="en-US" sz="1800" dirty="0" err="1"/>
              <a:t>InvoiceLineItems</a:t>
            </a:r>
            <a:r>
              <a:rPr lang="en-US" sz="1800" dirty="0"/>
              <a:t> for that </a:t>
            </a:r>
            <a:r>
              <a:rPr lang="en-US" sz="1800" dirty="0" err="1"/>
              <a:t>GLAccount</a:t>
            </a:r>
            <a:r>
              <a:rPr lang="en-US" sz="1800" dirty="0"/>
              <a:t>. Sort by the </a:t>
            </a:r>
            <a:r>
              <a:rPr lang="en-US" sz="1800" dirty="0" err="1"/>
              <a:t>AccountDescription</a:t>
            </a:r>
            <a:r>
              <a:rPr lang="en-US" sz="1800" dirty="0"/>
              <a:t>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dirty="0"/>
              <a:t>Write a SELECT statement based on #3, that includes the average line item total for each </a:t>
            </a:r>
            <a:r>
              <a:rPr lang="en-US" sz="1800" dirty="0" err="1"/>
              <a:t>GLAccount</a:t>
            </a:r>
            <a:r>
              <a:rPr lang="en-US" sz="1800" dirty="0"/>
              <a:t> showing only 2 decimal places and accounts with 2 or more invoice line items. Sort in descending order of the average line item total.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dirty="0"/>
              <a:t>Save your lab SQL queries from steps 1-4 into 1 file such as ch5lab.sql.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/>
              <a:t>Submit file on BB.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12936</TotalTime>
  <Words>168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 SWDV 220 Fundamentals of  Database Systems</vt:lpstr>
      <vt:lpstr>Use AP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Marlin Roberts</cp:lastModifiedBy>
  <cp:revision>413</cp:revision>
  <dcterms:created xsi:type="dcterms:W3CDTF">2001-10-11T16:53:06Z</dcterms:created>
  <dcterms:modified xsi:type="dcterms:W3CDTF">2022-09-14T14:04:28Z</dcterms:modified>
</cp:coreProperties>
</file>