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5"/>
  </p:notesMasterIdLst>
  <p:handoutMasterIdLst>
    <p:handoutMasterId r:id="rId6"/>
  </p:handoutMasterIdLst>
  <p:sldIdLst>
    <p:sldId id="443" r:id="rId2"/>
    <p:sldId id="442" r:id="rId3"/>
    <p:sldId id="44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76531" autoAdjust="0"/>
  </p:normalViewPr>
  <p:slideViewPr>
    <p:cSldViewPr>
      <p:cViewPr varScale="1">
        <p:scale>
          <a:sx n="96" d="100"/>
          <a:sy n="96" d="100"/>
        </p:scale>
        <p:origin x="2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4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 SWDV 220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Fundamentals of 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Database Systems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814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Chapter 4 Lab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4 Lab – Use 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5562600"/>
          </a:xfrm>
        </p:spPr>
        <p:txBody>
          <a:bodyPr>
            <a:no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600" dirty="0"/>
              <a:t>Write a SELECT statement that returns all columns from the Invoices table inner-joined with the Terms table.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600" dirty="0"/>
              <a:t>Write a SELECT statement that returns </a:t>
            </a:r>
            <a:r>
              <a:rPr lang="en-US" sz="2600" dirty="0" err="1"/>
              <a:t>InvoiceNumber</a:t>
            </a:r>
            <a:r>
              <a:rPr lang="en-US" sz="2600" dirty="0"/>
              <a:t>, </a:t>
            </a:r>
            <a:r>
              <a:rPr lang="en-US" sz="2600" dirty="0" err="1"/>
              <a:t>InvoiceDate</a:t>
            </a:r>
            <a:r>
              <a:rPr lang="en-US" sz="2600" dirty="0"/>
              <a:t>, </a:t>
            </a:r>
            <a:r>
              <a:rPr lang="en-US" sz="2600" dirty="0" err="1"/>
              <a:t>TermsDueDays</a:t>
            </a:r>
            <a:r>
              <a:rPr lang="en-US" sz="2600" dirty="0"/>
              <a:t>, and Balance (</a:t>
            </a:r>
            <a:r>
              <a:rPr lang="en-US" sz="2600" dirty="0" err="1"/>
              <a:t>InvoiceTotal</a:t>
            </a:r>
            <a:r>
              <a:rPr lang="en-US" sz="2600" dirty="0"/>
              <a:t> minus </a:t>
            </a:r>
            <a:r>
              <a:rPr lang="en-US" sz="2600" dirty="0" err="1"/>
              <a:t>PaymentTotal</a:t>
            </a:r>
            <a:r>
              <a:rPr lang="en-US" sz="2600" dirty="0"/>
              <a:t> minus </a:t>
            </a:r>
            <a:r>
              <a:rPr lang="en-US" sz="2600" dirty="0" err="1"/>
              <a:t>CreditTotal</a:t>
            </a:r>
            <a:r>
              <a:rPr lang="en-US" sz="2600" dirty="0"/>
              <a:t>). The result set should have one row for each invoice with a non-zero balance. Sort by the Balance in descending order.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600" dirty="0"/>
              <a:t>Write a SELECT statement using an outer join that returns the </a:t>
            </a:r>
            <a:r>
              <a:rPr lang="en-US" sz="2600" dirty="0" err="1"/>
              <a:t>AccountNo</a:t>
            </a:r>
            <a:r>
              <a:rPr lang="en-US" sz="2600" dirty="0"/>
              <a:t> &amp; </a:t>
            </a:r>
            <a:r>
              <a:rPr lang="en-US" sz="2600" dirty="0" err="1"/>
              <a:t>AccountDescription</a:t>
            </a:r>
            <a:r>
              <a:rPr lang="en-US" sz="2600" dirty="0"/>
              <a:t> from </a:t>
            </a:r>
            <a:r>
              <a:rPr lang="en-US" sz="2600" dirty="0" err="1"/>
              <a:t>GLAccounts</a:t>
            </a:r>
            <a:r>
              <a:rPr lang="en-US" sz="2600" dirty="0"/>
              <a:t>. The output has one row for each account number that has never been used &amp; is sorted by </a:t>
            </a:r>
            <a:r>
              <a:rPr lang="en-US" sz="2600" dirty="0" err="1"/>
              <a:t>AccountNo</a:t>
            </a:r>
            <a:r>
              <a:rPr lang="en-US" sz="26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4 Lab – Use 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5562600"/>
          </a:xfrm>
        </p:spPr>
        <p:txBody>
          <a:bodyPr>
            <a:normAutofit fontScale="70000" lnSpcReduction="20000"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4"/>
              <a:defRPr/>
            </a:pPr>
            <a:r>
              <a:rPr lang="en-US" sz="3600" dirty="0"/>
              <a:t>Write a SELECT statement that returns the </a:t>
            </a:r>
            <a:r>
              <a:rPr lang="en-US" sz="3600" dirty="0" err="1"/>
              <a:t>VendorName</a:t>
            </a:r>
            <a:r>
              <a:rPr lang="en-US" sz="3600" dirty="0"/>
              <a:t>, </a:t>
            </a:r>
            <a:r>
              <a:rPr lang="en-US" sz="3600" dirty="0" err="1"/>
              <a:t>DefaultTermsID</a:t>
            </a:r>
            <a:r>
              <a:rPr lang="en-US" sz="3600" dirty="0"/>
              <a:t>, and </a:t>
            </a:r>
            <a:r>
              <a:rPr lang="en-US" sz="3600" dirty="0" err="1"/>
              <a:t>TermsDescription</a:t>
            </a:r>
            <a:r>
              <a:rPr lang="en-US" sz="3600" dirty="0"/>
              <a:t>. The results show one row per vendor and are sorted by </a:t>
            </a:r>
            <a:r>
              <a:rPr lang="en-US" sz="3600" dirty="0" err="1"/>
              <a:t>TermsDescription</a:t>
            </a:r>
            <a:r>
              <a:rPr lang="en-US" sz="3600" dirty="0"/>
              <a:t>, then by </a:t>
            </a:r>
            <a:r>
              <a:rPr lang="en-US" sz="3600" dirty="0" err="1"/>
              <a:t>VendorName</a:t>
            </a:r>
            <a:r>
              <a:rPr lang="en-US" sz="3600" dirty="0"/>
              <a:t>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  <a:defRPr/>
            </a:pPr>
            <a:r>
              <a:rPr lang="en-US" sz="3600" dirty="0"/>
              <a:t>Write a SELECT statement that uses a self-join and returns </a:t>
            </a:r>
            <a:r>
              <a:rPr lang="en-US" sz="3600" dirty="0" err="1"/>
              <a:t>VendorID</a:t>
            </a:r>
            <a:r>
              <a:rPr lang="en-US" sz="3600" dirty="0"/>
              <a:t>, </a:t>
            </a:r>
            <a:r>
              <a:rPr lang="en-US" sz="3600" dirty="0" err="1"/>
              <a:t>VendorName</a:t>
            </a:r>
            <a:r>
              <a:rPr lang="en-US" sz="3600" dirty="0"/>
              <a:t>, and Name (the concatenation of </a:t>
            </a:r>
            <a:r>
              <a:rPr lang="en-US" sz="3600" dirty="0" err="1"/>
              <a:t>VendorContactFName</a:t>
            </a:r>
            <a:r>
              <a:rPr lang="en-US" sz="3600" dirty="0"/>
              <a:t>, a space, &amp; </a:t>
            </a:r>
            <a:r>
              <a:rPr lang="en-US" sz="3600" dirty="0" err="1"/>
              <a:t>VendorContactLName</a:t>
            </a:r>
            <a:r>
              <a:rPr lang="en-US" sz="3600" dirty="0"/>
              <a:t>). The output has one row for each vendor whose contact has the same first name as another vendor's contact. Sort by the concatenated name.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  <a:defRPr/>
            </a:pPr>
            <a:r>
              <a:rPr lang="en-US" sz="3600" dirty="0"/>
              <a:t>Save your lab SQL queries from steps 1-5 into 1 file such as ch4lab.sql.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  <a:defRPr/>
            </a:pPr>
            <a:r>
              <a:rPr lang="en-US" sz="3600" dirty="0"/>
              <a:t>Run &amp; save all lecture examples into 1 SQL file such as ch4examples.sql.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  <a:defRPr/>
            </a:pPr>
            <a:r>
              <a:rPr lang="en-US" sz="3600" dirty="0"/>
              <a:t>Attach files from steps 6 &amp; 7 to the Wk3Day1 lab in BB &amp; submit.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  <a:defRPr/>
            </a:pPr>
            <a:endParaRPr lang="en-US" sz="3600" dirty="0"/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  <a:defRPr/>
            </a:pPr>
            <a:endParaRPr lang="en-US" sz="3600" dirty="0"/>
          </a:p>
          <a:p>
            <a:pPr marL="742950" indent="-742950" eaLnBrk="1" hangingPunct="1">
              <a:buFont typeface="+mj-lt"/>
              <a:buAutoNum type="arabicPeriod" startAt="4"/>
              <a:defRPr/>
            </a:pPr>
            <a:endParaRPr lang="en-US" sz="3600" dirty="0"/>
          </a:p>
          <a:p>
            <a:pPr eaLnBrk="1" hangingPunct="1">
              <a:defRPr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980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11213</TotalTime>
  <Words>267</Words>
  <Application>Microsoft Macintosh PowerPoint</Application>
  <PresentationFormat>On-screen Show (4:3)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Office Theme</vt:lpstr>
      <vt:lpstr>College of  Western Idaho   SWDV 220 Fundamentals of  Database Systems</vt:lpstr>
      <vt:lpstr>Chapter 4 Lab – Use AP</vt:lpstr>
      <vt:lpstr>Chapter 4 Lab – Use AP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Marlin Roberts</cp:lastModifiedBy>
  <cp:revision>406</cp:revision>
  <dcterms:created xsi:type="dcterms:W3CDTF">2001-10-11T16:53:06Z</dcterms:created>
  <dcterms:modified xsi:type="dcterms:W3CDTF">2022-09-12T14:00:34Z</dcterms:modified>
</cp:coreProperties>
</file>