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32918400" cy="438912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0"/>
  </p:normalViewPr>
  <p:slideViewPr>
    <p:cSldViewPr snapToGrid="0" snapToObjects="1">
      <p:cViewPr>
        <p:scale>
          <a:sx n="45" d="100"/>
          <a:sy n="45" d="100"/>
        </p:scale>
        <p:origin x="232"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lnSpc>
                <a:spcPct val="100000"/>
              </a:lnSpc>
              <a:spcBef>
                <a:spcPts val="0"/>
              </a:spcBef>
              <a:spcAft>
                <a:spcPts val="0"/>
              </a:spcAft>
              <a:buClr>
                <a:srgbClr val="000000"/>
              </a:buClr>
              <a:buFont typeface="Arial"/>
              <a:buNone/>
              <a:defRPr sz="12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2143125" y="685800"/>
            <a:ext cx="2571749"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Font typeface="Arial"/>
              <a:buNone/>
              <a:defRPr sz="1800" b="0" i="0" u="none" strike="noStrike" cap="none"/>
            </a:lvl1pPr>
            <a:lvl2pPr marL="457200" marR="0" lvl="1" indent="0" algn="l" rtl="0">
              <a:spcBef>
                <a:spcPts val="0"/>
              </a:spcBef>
              <a:buFont typeface="Arial"/>
              <a:buNone/>
              <a:defRPr sz="1800" b="0" i="0" u="none" strike="noStrike" cap="none"/>
            </a:lvl2pPr>
            <a:lvl3pPr marL="914400" marR="0" lvl="2" indent="0" algn="l" rtl="0">
              <a:spcBef>
                <a:spcPts val="0"/>
              </a:spcBef>
              <a:buFont typeface="Arial"/>
              <a:buNone/>
              <a:defRPr sz="1800" b="0" i="0" u="none" strike="noStrike" cap="none"/>
            </a:lvl3pPr>
            <a:lvl4pPr marL="1371600" marR="0" lvl="3" indent="0" algn="l" rtl="0">
              <a:spcBef>
                <a:spcPts val="0"/>
              </a:spcBef>
              <a:buFont typeface="Arial"/>
              <a:buNone/>
              <a:defRPr sz="1800" b="0" i="0" u="none" strike="noStrike" cap="none"/>
            </a:lvl4pPr>
            <a:lvl5pPr marL="1828800" marR="0" lvl="4" indent="0" algn="l" rtl="0">
              <a:spcBef>
                <a:spcPts val="0"/>
              </a:spcBef>
              <a:buFont typeface="Arial"/>
              <a:buNone/>
              <a:defRPr sz="1800" b="0" i="0" u="none" strike="noStrike" cap="none"/>
            </a:lvl5pPr>
            <a:lvl6pPr marL="2286000" marR="0" lvl="5" indent="0" algn="l" rtl="0">
              <a:spcBef>
                <a:spcPts val="0"/>
              </a:spcBef>
              <a:buFont typeface="Arial"/>
              <a:buNone/>
              <a:defRPr sz="1800" b="0" i="0" u="none" strike="noStrike" cap="none"/>
            </a:lvl6pPr>
            <a:lvl7pPr marL="2743200" marR="0" lvl="6" indent="0" algn="l" rtl="0">
              <a:spcBef>
                <a:spcPts val="0"/>
              </a:spcBef>
              <a:buFont typeface="Arial"/>
              <a:buNone/>
              <a:defRPr sz="1800" b="0" i="0" u="none" strike="noStrike" cap="none"/>
            </a:lvl7pPr>
            <a:lvl8pPr marL="3200400" marR="0" lvl="7" indent="0" algn="l" rtl="0">
              <a:spcBef>
                <a:spcPts val="0"/>
              </a:spcBef>
              <a:buFont typeface="Arial"/>
              <a:buNone/>
              <a:defRPr sz="1800" b="0" i="0" u="none" strike="noStrike" cap="none"/>
            </a:lvl8pPr>
            <a:lvl9pPr marL="3657600" marR="0" lvl="8" indent="0" algn="l" rtl="0">
              <a:spcBef>
                <a:spcPts val="0"/>
              </a:spcBef>
              <a:buFont typeface="Arial"/>
              <a:buNone/>
              <a:defRPr sz="1800" b="0" i="0" u="none" strike="noStrike" cap="none"/>
            </a:lvl9pPr>
          </a:lstStyle>
          <a:p>
            <a:endParaRPr/>
          </a:p>
        </p:txBody>
      </p:sp>
      <p:sp>
        <p:nvSpPr>
          <p:cNvPr id="7" name="Shape 7"/>
          <p:cNvSpPr txBox="1">
            <a:spLocks noGrp="1"/>
          </p:cNvSpPr>
          <p:nvPr>
            <p:ph type="ftr" idx="11"/>
          </p:nvPr>
        </p:nvSpPr>
        <p:spPr>
          <a:xfrm>
            <a:off x="0" y="8685210"/>
            <a:ext cx="2971799" cy="4572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0"/>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200" b="0" i="0" u="none" strike="noStrike" cap="none">
                <a:solidFill>
                  <a:srgbClr val="000000"/>
                </a:solidFill>
                <a:latin typeface="Arial"/>
                <a:ea typeface="Arial"/>
                <a:cs typeface="Arial"/>
                <a:sym typeface="Arial"/>
              </a:rPr>
              <a:t>‹#›</a:t>
            </a:fld>
            <a:endParaRPr lang="en-US" sz="12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2143125" y="685800"/>
            <a:ext cx="257175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86" name="Shape 86"/>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Font typeface="Arial"/>
              <a:buNone/>
            </a:pPr>
            <a:endParaRPr sz="1800" b="0" i="0" u="none" strike="noStrike" cap="none"/>
          </a:p>
        </p:txBody>
      </p:sp>
      <p:sp>
        <p:nvSpPr>
          <p:cNvPr id="87" name="Shape 87"/>
          <p:cNvSpPr txBox="1"/>
          <p:nvPr/>
        </p:nvSpPr>
        <p:spPr>
          <a:xfrm>
            <a:off x="3884612" y="8685210"/>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200" b="0" i="0" u="none" strike="noStrike" cap="none">
                <a:solidFill>
                  <a:srgbClr val="000000"/>
                </a:solidFill>
                <a:latin typeface="Arial"/>
                <a:ea typeface="Arial"/>
                <a:cs typeface="Arial"/>
                <a:sym typeface="Arial"/>
              </a:rPr>
              <a:t>1</a:t>
            </a:fld>
            <a:endParaRPr lang="en-US" sz="1200" b="0" i="0" u="none" strike="noStrike" cap="non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5"/>
        <p:cNvGrpSpPr/>
        <p:nvPr/>
      </p:nvGrpSpPr>
      <p:grpSpPr>
        <a:xfrm>
          <a:off x="0" y="0"/>
          <a:ext cx="0" cy="0"/>
          <a:chOff x="0" y="0"/>
          <a:chExt cx="0" cy="0"/>
        </a:xfrm>
      </p:grpSpPr>
      <p:sp>
        <p:nvSpPr>
          <p:cNvPr id="16" name="Shape 16"/>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17" name="Shape 17"/>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18" name="Shape 18"/>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74" name="Shape 74"/>
          <p:cNvSpPr txBox="1">
            <a:spLocks noGrp="1"/>
          </p:cNvSpPr>
          <p:nvPr>
            <p:ph type="body" idx="1"/>
          </p:nvPr>
        </p:nvSpPr>
        <p:spPr>
          <a:xfrm>
            <a:off x="1646235" y="10242550"/>
            <a:ext cx="29627511" cy="28963937"/>
          </a:xfrm>
          <a:prstGeom prst="rect">
            <a:avLst/>
          </a:prstGeom>
          <a:noFill/>
          <a:ln>
            <a:noFill/>
          </a:ln>
        </p:spPr>
        <p:txBody>
          <a:bodyPr lIns="91425" tIns="91425" rIns="91425" bIns="91425" anchor="t" anchorCtr="0"/>
          <a:lstStyle>
            <a:lvl1pPr marL="1606550" marR="0" lvl="0" indent="298450" algn="l" rtl="0">
              <a:lnSpc>
                <a:spcPct val="100000"/>
              </a:lnSpc>
              <a:spcBef>
                <a:spcPts val="3000"/>
              </a:spcBef>
              <a:spcAft>
                <a:spcPts val="0"/>
              </a:spcAft>
              <a:buClr>
                <a:schemeClr val="dk1"/>
              </a:buClr>
              <a:buSzPct val="100000"/>
              <a:buFont typeface="Arial"/>
              <a:buChar char="•"/>
              <a:defRPr sz="15000" b="0" i="0" u="none" strike="noStrike" cap="none">
                <a:solidFill>
                  <a:schemeClr val="dk1"/>
                </a:solidFill>
                <a:latin typeface="Arial"/>
                <a:ea typeface="Arial"/>
                <a:cs typeface="Arial"/>
                <a:sym typeface="Arial"/>
              </a:defRPr>
            </a:lvl1pPr>
            <a:lvl2pPr marL="3481388" marR="0" lvl="1" indent="309562" algn="l" rtl="0">
              <a:lnSpc>
                <a:spcPct val="100000"/>
              </a:lnSpc>
              <a:spcBef>
                <a:spcPts val="2620"/>
              </a:spcBef>
              <a:spcAft>
                <a:spcPts val="0"/>
              </a:spcAft>
              <a:buClr>
                <a:schemeClr val="dk1"/>
              </a:buClr>
              <a:buSzPct val="100000"/>
              <a:buFont typeface="Arial"/>
              <a:buChar char="–"/>
              <a:defRPr sz="13100" b="0" i="0" u="none" strike="noStrike" cap="none">
                <a:solidFill>
                  <a:schemeClr val="dk1"/>
                </a:solidFill>
                <a:latin typeface="Arial"/>
                <a:ea typeface="Arial"/>
                <a:cs typeface="Arial"/>
                <a:sym typeface="Arial"/>
              </a:defRPr>
            </a:lvl2pPr>
            <a:lvl3pPr marL="5356225" marR="0" lvl="2" indent="346075" algn="l" rtl="0">
              <a:lnSpc>
                <a:spcPct val="100000"/>
              </a:lnSpc>
              <a:spcBef>
                <a:spcPts val="2240"/>
              </a:spcBef>
              <a:spcAft>
                <a:spcPts val="0"/>
              </a:spcAft>
              <a:buClr>
                <a:schemeClr val="dk1"/>
              </a:buClr>
              <a:buSzPct val="100000"/>
              <a:buFont typeface="Arial"/>
              <a:buChar char="•"/>
              <a:defRPr sz="11200" b="0" i="0" u="none" strike="noStrike" cap="none">
                <a:solidFill>
                  <a:schemeClr val="dk1"/>
                </a:solidFill>
                <a:latin typeface="Arial"/>
                <a:ea typeface="Arial"/>
                <a:cs typeface="Arial"/>
                <a:sym typeface="Arial"/>
              </a:defRPr>
            </a:lvl3pPr>
            <a:lvl4pPr marL="7497763" marR="0" lvl="3" indent="122236"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4pPr>
            <a:lvl5pPr marL="9640888" marR="0" lvl="4"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5pPr>
            <a:lvl6pPr marL="10098088" marR="0" lvl="5"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6pPr>
            <a:lvl7pPr marL="10555288" marR="0" lvl="6"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7pPr>
            <a:lvl8pPr marL="11012488" marR="0" lvl="7"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8pPr>
            <a:lvl9pPr marL="11469688" marR="0" lvl="8"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75" name="Shape 75"/>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76" name="Shape 76"/>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8"/>
        <p:cNvGrpSpPr/>
        <p:nvPr/>
      </p:nvGrpSpPr>
      <p:grpSpPr>
        <a:xfrm>
          <a:off x="0" y="0"/>
          <a:ext cx="0" cy="0"/>
          <a:chOff x="0" y="0"/>
          <a:chExt cx="0" cy="0"/>
        </a:xfrm>
      </p:grpSpPr>
      <p:sp>
        <p:nvSpPr>
          <p:cNvPr id="79" name="Shape 79"/>
          <p:cNvSpPr txBox="1">
            <a:spLocks noGrp="1"/>
          </p:cNvSpPr>
          <p:nvPr>
            <p:ph type="ctrTitle"/>
          </p:nvPr>
        </p:nvSpPr>
        <p:spPr>
          <a:xfrm>
            <a:off x="2469358" y="13635320"/>
            <a:ext cx="27979685" cy="9408458"/>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80" name="Shape 80"/>
          <p:cNvSpPr txBox="1">
            <a:spLocks noGrp="1"/>
          </p:cNvSpPr>
          <p:nvPr>
            <p:ph type="subTitle" idx="1"/>
          </p:nvPr>
        </p:nvSpPr>
        <p:spPr>
          <a:xfrm>
            <a:off x="4937523" y="24872579"/>
            <a:ext cx="23043355" cy="11214847"/>
          </a:xfrm>
          <a:prstGeom prst="rect">
            <a:avLst/>
          </a:prstGeom>
          <a:noFill/>
          <a:ln>
            <a:noFill/>
          </a:ln>
        </p:spPr>
        <p:txBody>
          <a:bodyPr lIns="91425" tIns="91425" rIns="91425" bIns="91425" anchor="t" anchorCtr="0"/>
          <a:lstStyle>
            <a:lvl1pPr marL="0" marR="0" lvl="0" indent="0" algn="ctr" rtl="0">
              <a:lnSpc>
                <a:spcPct val="100000"/>
              </a:lnSpc>
              <a:spcBef>
                <a:spcPts val="3000"/>
              </a:spcBef>
              <a:spcAft>
                <a:spcPts val="0"/>
              </a:spcAft>
              <a:buClr>
                <a:schemeClr val="dk1"/>
              </a:buClr>
              <a:buFont typeface="Arial"/>
              <a:buNone/>
              <a:defRPr sz="15000" b="0" i="0" u="none" strike="noStrike" cap="none">
                <a:solidFill>
                  <a:schemeClr val="dk1"/>
                </a:solidFill>
                <a:latin typeface="Arial"/>
                <a:ea typeface="Arial"/>
                <a:cs typeface="Arial"/>
                <a:sym typeface="Arial"/>
              </a:defRPr>
            </a:lvl1pPr>
            <a:lvl2pPr marL="457200" marR="0" lvl="1" indent="0" algn="ctr" rtl="0">
              <a:lnSpc>
                <a:spcPct val="100000"/>
              </a:lnSpc>
              <a:spcBef>
                <a:spcPts val="2620"/>
              </a:spcBef>
              <a:spcAft>
                <a:spcPts val="0"/>
              </a:spcAft>
              <a:buClr>
                <a:schemeClr val="dk1"/>
              </a:buClr>
              <a:buFont typeface="Arial"/>
              <a:buNone/>
              <a:defRPr sz="13100" b="0" i="0" u="none" strike="noStrike" cap="none">
                <a:solidFill>
                  <a:schemeClr val="dk1"/>
                </a:solidFill>
                <a:latin typeface="Arial"/>
                <a:ea typeface="Arial"/>
                <a:cs typeface="Arial"/>
                <a:sym typeface="Arial"/>
              </a:defRPr>
            </a:lvl2pPr>
            <a:lvl3pPr marL="914400" marR="0" lvl="2" indent="0" algn="ctr" rtl="0">
              <a:lnSpc>
                <a:spcPct val="100000"/>
              </a:lnSpc>
              <a:spcBef>
                <a:spcPts val="2240"/>
              </a:spcBef>
              <a:spcAft>
                <a:spcPts val="0"/>
              </a:spcAft>
              <a:buClr>
                <a:schemeClr val="dk1"/>
              </a:buClr>
              <a:buFont typeface="Arial"/>
              <a:buNone/>
              <a:defRPr sz="11200" b="0" i="0" u="none" strike="noStrike" cap="none">
                <a:solidFill>
                  <a:schemeClr val="dk1"/>
                </a:solidFill>
                <a:latin typeface="Arial"/>
                <a:ea typeface="Arial"/>
                <a:cs typeface="Arial"/>
                <a:sym typeface="Arial"/>
              </a:defRPr>
            </a:lvl3pPr>
            <a:lvl4pPr marL="1371600" marR="0" lvl="3"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4pPr>
            <a:lvl5pPr marL="1828800" marR="0" lvl="4"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5pPr>
            <a:lvl6pPr marL="2286000" marR="0" lvl="5"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6pPr>
            <a:lvl7pPr marL="2743200" marR="0" lvl="6"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7pPr>
            <a:lvl8pPr marL="3200400" marR="0" lvl="7"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8pPr>
            <a:lvl9pPr marL="3657600" marR="0" lvl="8"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83" name="Shape 83"/>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9"/>
        <p:cNvGrpSpPr/>
        <p:nvPr/>
      </p:nvGrpSpPr>
      <p:grpSpPr>
        <a:xfrm>
          <a:off x="0" y="0"/>
          <a:ext cx="0" cy="0"/>
          <a:chOff x="0" y="0"/>
          <a:chExt cx="0" cy="0"/>
        </a:xfrm>
      </p:grpSpPr>
      <p:sp>
        <p:nvSpPr>
          <p:cNvPr id="20" name="Shape 20"/>
          <p:cNvSpPr txBox="1">
            <a:spLocks noGrp="1"/>
          </p:cNvSpPr>
          <p:nvPr>
            <p:ph type="title"/>
          </p:nvPr>
        </p:nvSpPr>
        <p:spPr>
          <a:xfrm rot="5400000">
            <a:off x="8844488" y="16778673"/>
            <a:ext cx="37450057" cy="7406877"/>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21" name="Shape 21"/>
          <p:cNvSpPr txBox="1">
            <a:spLocks noGrp="1"/>
          </p:cNvSpPr>
          <p:nvPr>
            <p:ph type="body" idx="1"/>
          </p:nvPr>
        </p:nvSpPr>
        <p:spPr>
          <a:xfrm rot="5400000">
            <a:off x="-6026415" y="9428945"/>
            <a:ext cx="37450057" cy="22106334"/>
          </a:xfrm>
          <a:prstGeom prst="rect">
            <a:avLst/>
          </a:prstGeom>
          <a:noFill/>
          <a:ln>
            <a:noFill/>
          </a:ln>
        </p:spPr>
        <p:txBody>
          <a:bodyPr lIns="91425" tIns="91425" rIns="91425" bIns="91425" anchor="t" anchorCtr="0"/>
          <a:lstStyle>
            <a:lvl1pPr marL="1606550" marR="0" lvl="0" indent="298450" algn="l" rtl="0">
              <a:lnSpc>
                <a:spcPct val="100000"/>
              </a:lnSpc>
              <a:spcBef>
                <a:spcPts val="3000"/>
              </a:spcBef>
              <a:spcAft>
                <a:spcPts val="0"/>
              </a:spcAft>
              <a:buClr>
                <a:schemeClr val="dk1"/>
              </a:buClr>
              <a:buSzPct val="100000"/>
              <a:buFont typeface="Arial"/>
              <a:buChar char="•"/>
              <a:defRPr sz="15000" b="0" i="0" u="none" strike="noStrike" cap="none">
                <a:solidFill>
                  <a:schemeClr val="dk1"/>
                </a:solidFill>
                <a:latin typeface="Arial"/>
                <a:ea typeface="Arial"/>
                <a:cs typeface="Arial"/>
                <a:sym typeface="Arial"/>
              </a:defRPr>
            </a:lvl1pPr>
            <a:lvl2pPr marL="3481388" marR="0" lvl="1" indent="309562" algn="l" rtl="0">
              <a:lnSpc>
                <a:spcPct val="100000"/>
              </a:lnSpc>
              <a:spcBef>
                <a:spcPts val="2620"/>
              </a:spcBef>
              <a:spcAft>
                <a:spcPts val="0"/>
              </a:spcAft>
              <a:buClr>
                <a:schemeClr val="dk1"/>
              </a:buClr>
              <a:buSzPct val="100000"/>
              <a:buFont typeface="Arial"/>
              <a:buChar char="–"/>
              <a:defRPr sz="13100" b="0" i="0" u="none" strike="noStrike" cap="none">
                <a:solidFill>
                  <a:schemeClr val="dk1"/>
                </a:solidFill>
                <a:latin typeface="Arial"/>
                <a:ea typeface="Arial"/>
                <a:cs typeface="Arial"/>
                <a:sym typeface="Arial"/>
              </a:defRPr>
            </a:lvl2pPr>
            <a:lvl3pPr marL="5356225" marR="0" lvl="2" indent="346075" algn="l" rtl="0">
              <a:lnSpc>
                <a:spcPct val="100000"/>
              </a:lnSpc>
              <a:spcBef>
                <a:spcPts val="2240"/>
              </a:spcBef>
              <a:spcAft>
                <a:spcPts val="0"/>
              </a:spcAft>
              <a:buClr>
                <a:schemeClr val="dk1"/>
              </a:buClr>
              <a:buSzPct val="100000"/>
              <a:buFont typeface="Arial"/>
              <a:buChar char="•"/>
              <a:defRPr sz="11200" b="0" i="0" u="none" strike="noStrike" cap="none">
                <a:solidFill>
                  <a:schemeClr val="dk1"/>
                </a:solidFill>
                <a:latin typeface="Arial"/>
                <a:ea typeface="Arial"/>
                <a:cs typeface="Arial"/>
                <a:sym typeface="Arial"/>
              </a:defRPr>
            </a:lvl3pPr>
            <a:lvl4pPr marL="7497763" marR="0" lvl="3" indent="122236"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4pPr>
            <a:lvl5pPr marL="9640888" marR="0" lvl="4"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5pPr>
            <a:lvl6pPr marL="10098088" marR="0" lvl="5"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6pPr>
            <a:lvl7pPr marL="10555288" marR="0" lvl="6"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7pPr>
            <a:lvl8pPr marL="11012488" marR="0" lvl="7"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8pPr>
            <a:lvl9pPr marL="11469688" marR="0" lvl="8"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22" name="Shape 22"/>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24" name="Shape 24"/>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27" name="Shape 27"/>
          <p:cNvSpPr txBox="1">
            <a:spLocks noGrp="1"/>
          </p:cNvSpPr>
          <p:nvPr>
            <p:ph type="body" idx="1"/>
          </p:nvPr>
        </p:nvSpPr>
        <p:spPr>
          <a:xfrm rot="5400000">
            <a:off x="1978025" y="9910762"/>
            <a:ext cx="28963937" cy="29627511"/>
          </a:xfrm>
          <a:prstGeom prst="rect">
            <a:avLst/>
          </a:prstGeom>
          <a:noFill/>
          <a:ln>
            <a:noFill/>
          </a:ln>
        </p:spPr>
        <p:txBody>
          <a:bodyPr lIns="91425" tIns="91425" rIns="91425" bIns="91425" anchor="t" anchorCtr="0"/>
          <a:lstStyle>
            <a:lvl1pPr marL="1606550" marR="0" lvl="0" indent="298450" algn="l" rtl="0">
              <a:lnSpc>
                <a:spcPct val="100000"/>
              </a:lnSpc>
              <a:spcBef>
                <a:spcPts val="3000"/>
              </a:spcBef>
              <a:spcAft>
                <a:spcPts val="0"/>
              </a:spcAft>
              <a:buClr>
                <a:schemeClr val="dk1"/>
              </a:buClr>
              <a:buSzPct val="100000"/>
              <a:buFont typeface="Arial"/>
              <a:buChar char="•"/>
              <a:defRPr sz="15000" b="0" i="0" u="none" strike="noStrike" cap="none">
                <a:solidFill>
                  <a:schemeClr val="dk1"/>
                </a:solidFill>
                <a:latin typeface="Arial"/>
                <a:ea typeface="Arial"/>
                <a:cs typeface="Arial"/>
                <a:sym typeface="Arial"/>
              </a:defRPr>
            </a:lvl1pPr>
            <a:lvl2pPr marL="3481388" marR="0" lvl="1" indent="309562" algn="l" rtl="0">
              <a:lnSpc>
                <a:spcPct val="100000"/>
              </a:lnSpc>
              <a:spcBef>
                <a:spcPts val="2620"/>
              </a:spcBef>
              <a:spcAft>
                <a:spcPts val="0"/>
              </a:spcAft>
              <a:buClr>
                <a:schemeClr val="dk1"/>
              </a:buClr>
              <a:buSzPct val="100000"/>
              <a:buFont typeface="Arial"/>
              <a:buChar char="–"/>
              <a:defRPr sz="13100" b="0" i="0" u="none" strike="noStrike" cap="none">
                <a:solidFill>
                  <a:schemeClr val="dk1"/>
                </a:solidFill>
                <a:latin typeface="Arial"/>
                <a:ea typeface="Arial"/>
                <a:cs typeface="Arial"/>
                <a:sym typeface="Arial"/>
              </a:defRPr>
            </a:lvl2pPr>
            <a:lvl3pPr marL="5356225" marR="0" lvl="2" indent="346075" algn="l" rtl="0">
              <a:lnSpc>
                <a:spcPct val="100000"/>
              </a:lnSpc>
              <a:spcBef>
                <a:spcPts val="2240"/>
              </a:spcBef>
              <a:spcAft>
                <a:spcPts val="0"/>
              </a:spcAft>
              <a:buClr>
                <a:schemeClr val="dk1"/>
              </a:buClr>
              <a:buSzPct val="100000"/>
              <a:buFont typeface="Arial"/>
              <a:buChar char="•"/>
              <a:defRPr sz="11200" b="0" i="0" u="none" strike="noStrike" cap="none">
                <a:solidFill>
                  <a:schemeClr val="dk1"/>
                </a:solidFill>
                <a:latin typeface="Arial"/>
                <a:ea typeface="Arial"/>
                <a:cs typeface="Arial"/>
                <a:sym typeface="Arial"/>
              </a:defRPr>
            </a:lvl3pPr>
            <a:lvl4pPr marL="7497763" marR="0" lvl="3" indent="122236"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4pPr>
            <a:lvl5pPr marL="9640888" marR="0" lvl="4"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5pPr>
            <a:lvl6pPr marL="10098088" marR="0" lvl="5"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6pPr>
            <a:lvl7pPr marL="10555288" marR="0" lvl="6"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7pPr>
            <a:lvl8pPr marL="11012488" marR="0" lvl="7"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8pPr>
            <a:lvl9pPr marL="11469688" marR="0" lvl="8"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30" name="Shape 30"/>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6451998" y="30724287"/>
            <a:ext cx="19751276" cy="3626222"/>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2"/>
              </a:buClr>
              <a:buFont typeface="Arial"/>
              <a:buNone/>
              <a:defRPr sz="2000" b="1"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33" name="Shape 33"/>
          <p:cNvSpPr>
            <a:spLocks noGrp="1"/>
          </p:cNvSpPr>
          <p:nvPr>
            <p:ph type="pic" idx="2"/>
          </p:nvPr>
        </p:nvSpPr>
        <p:spPr>
          <a:xfrm>
            <a:off x="6451998" y="3922057"/>
            <a:ext cx="19751276" cy="26333825"/>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32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2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9pPr>
          </a:lstStyle>
          <a:p>
            <a:endParaRPr/>
          </a:p>
        </p:txBody>
      </p:sp>
      <p:sp>
        <p:nvSpPr>
          <p:cNvPr id="34" name="Shape 34"/>
          <p:cNvSpPr txBox="1">
            <a:spLocks noGrp="1"/>
          </p:cNvSpPr>
          <p:nvPr>
            <p:ph type="body" idx="1"/>
          </p:nvPr>
        </p:nvSpPr>
        <p:spPr>
          <a:xfrm>
            <a:off x="6451998" y="34350512"/>
            <a:ext cx="19751276" cy="5152464"/>
          </a:xfrm>
          <a:prstGeom prst="rect">
            <a:avLst/>
          </a:prstGeom>
          <a:noFill/>
          <a:ln>
            <a:noFill/>
          </a:ln>
        </p:spPr>
        <p:txBody>
          <a:bodyPr lIns="91425" tIns="91425" rIns="91425" bIns="91425" anchor="t" anchorCtr="0"/>
          <a:lstStyle>
            <a:lvl1pPr marL="0" marR="0" lvl="0"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1pPr>
            <a:lvl2pPr marL="457200" marR="0" lvl="1" indent="0" algn="l" rtl="0">
              <a:lnSpc>
                <a:spcPct val="100000"/>
              </a:lnSpc>
              <a:spcBef>
                <a:spcPts val="240"/>
              </a:spcBef>
              <a:spcAft>
                <a:spcPts val="0"/>
              </a:spcAft>
              <a:buClr>
                <a:schemeClr val="dk1"/>
              </a:buClr>
              <a:buFont typeface="Arial"/>
              <a:buNone/>
              <a:defRPr sz="1200" b="0" i="0" u="none" strike="noStrike" cap="none">
                <a:solidFill>
                  <a:schemeClr val="dk1"/>
                </a:solidFill>
                <a:latin typeface="Arial"/>
                <a:ea typeface="Arial"/>
                <a:cs typeface="Arial"/>
                <a:sym typeface="Arial"/>
              </a:defRPr>
            </a:lvl2pPr>
            <a:lvl3pPr marL="914400" marR="0" lvl="2" indent="0" algn="l" rtl="0">
              <a:lnSpc>
                <a:spcPct val="100000"/>
              </a:lnSpc>
              <a:spcBef>
                <a:spcPts val="200"/>
              </a:spcBef>
              <a:spcAft>
                <a:spcPts val="0"/>
              </a:spcAft>
              <a:buClr>
                <a:schemeClr val="dk1"/>
              </a:buClr>
              <a:buFont typeface="Arial"/>
              <a:buNone/>
              <a:defRPr sz="1000" b="0" i="0" u="none" strike="noStrike" cap="none">
                <a:solidFill>
                  <a:schemeClr val="dk1"/>
                </a:solidFill>
                <a:latin typeface="Arial"/>
                <a:ea typeface="Arial"/>
                <a:cs typeface="Arial"/>
                <a:sym typeface="Arial"/>
              </a:defRPr>
            </a:lvl3pPr>
            <a:lvl4pPr marL="1371600" marR="0" lvl="3"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4pPr>
            <a:lvl5pPr marL="1828800" marR="0" lvl="4"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5pPr>
            <a:lvl6pPr marL="2286000" marR="0" lvl="5"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6pPr>
            <a:lvl7pPr marL="2743200" marR="0" lvl="6"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7pPr>
            <a:lvl8pPr marL="3200400" marR="0" lvl="7"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8pPr>
            <a:lvl9pPr marL="3657600" marR="0" lvl="8"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37" name="Shape 37"/>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645443" y="1748116"/>
            <a:ext cx="10829926" cy="7436224"/>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2"/>
              </a:buClr>
              <a:buFont typeface="Arial"/>
              <a:buNone/>
              <a:defRPr sz="2000" b="1"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40" name="Shape 40"/>
          <p:cNvSpPr txBox="1">
            <a:spLocks noGrp="1"/>
          </p:cNvSpPr>
          <p:nvPr>
            <p:ph type="body" idx="1"/>
          </p:nvPr>
        </p:nvSpPr>
        <p:spPr>
          <a:xfrm>
            <a:off x="12870656" y="1748116"/>
            <a:ext cx="18402298" cy="37459024"/>
          </a:xfrm>
          <a:prstGeom prst="rect">
            <a:avLst/>
          </a:prstGeom>
          <a:noFill/>
          <a:ln>
            <a:noFill/>
          </a:ln>
        </p:spPr>
        <p:txBody>
          <a:bodyPr lIns="91425" tIns="91425" rIns="91425" bIns="91425" anchor="t" anchorCtr="0"/>
          <a:lstStyle>
            <a:lvl1pPr marL="1606550" marR="0" lvl="0" indent="-1200150" algn="l" rtl="0">
              <a:lnSpc>
                <a:spcPct val="100000"/>
              </a:lnSpc>
              <a:spcBef>
                <a:spcPts val="640"/>
              </a:spcBef>
              <a:spcAft>
                <a:spcPts val="0"/>
              </a:spcAft>
              <a:buClr>
                <a:schemeClr val="dk1"/>
              </a:buClr>
              <a:buSzPct val="100000"/>
              <a:buFont typeface="Arial"/>
              <a:buChar char="•"/>
              <a:defRPr sz="3200" b="0" i="0" u="none" strike="noStrike" cap="none">
                <a:solidFill>
                  <a:schemeClr val="dk1"/>
                </a:solidFill>
                <a:latin typeface="Arial"/>
                <a:ea typeface="Arial"/>
                <a:cs typeface="Arial"/>
                <a:sym typeface="Arial"/>
              </a:defRPr>
            </a:lvl1pPr>
            <a:lvl2pPr marL="3481388" marR="0" lvl="1" indent="-992187"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2pPr>
            <a:lvl3pPr marL="5356225" marR="0" lvl="2" indent="-771525"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7497763" marR="0" lvl="3" indent="-817563"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9640888" marR="0" lvl="4" indent="-827088"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10098088" marR="0" lvl="5" indent="-827088"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10555288" marR="0" lvl="6" indent="-827088"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11012488" marR="0" lvl="7" indent="-827088"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11469688" marR="0" lvl="8" indent="-827088"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2"/>
          </p:nvPr>
        </p:nvSpPr>
        <p:spPr>
          <a:xfrm>
            <a:off x="1645443" y="9184339"/>
            <a:ext cx="10829926" cy="30022799"/>
          </a:xfrm>
          <a:prstGeom prst="rect">
            <a:avLst/>
          </a:prstGeom>
          <a:noFill/>
          <a:ln>
            <a:noFill/>
          </a:ln>
        </p:spPr>
        <p:txBody>
          <a:bodyPr lIns="91425" tIns="91425" rIns="91425" bIns="91425" anchor="t" anchorCtr="0"/>
          <a:lstStyle>
            <a:lvl1pPr marL="0" marR="0" lvl="0"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1pPr>
            <a:lvl2pPr marL="457200" marR="0" lvl="1" indent="0" algn="l" rtl="0">
              <a:lnSpc>
                <a:spcPct val="100000"/>
              </a:lnSpc>
              <a:spcBef>
                <a:spcPts val="240"/>
              </a:spcBef>
              <a:spcAft>
                <a:spcPts val="0"/>
              </a:spcAft>
              <a:buClr>
                <a:schemeClr val="dk1"/>
              </a:buClr>
              <a:buFont typeface="Arial"/>
              <a:buNone/>
              <a:defRPr sz="1200" b="0" i="0" u="none" strike="noStrike" cap="none">
                <a:solidFill>
                  <a:schemeClr val="dk1"/>
                </a:solidFill>
                <a:latin typeface="Arial"/>
                <a:ea typeface="Arial"/>
                <a:cs typeface="Arial"/>
                <a:sym typeface="Arial"/>
              </a:defRPr>
            </a:lvl2pPr>
            <a:lvl3pPr marL="914400" marR="0" lvl="2" indent="0" algn="l" rtl="0">
              <a:lnSpc>
                <a:spcPct val="100000"/>
              </a:lnSpc>
              <a:spcBef>
                <a:spcPts val="200"/>
              </a:spcBef>
              <a:spcAft>
                <a:spcPts val="0"/>
              </a:spcAft>
              <a:buClr>
                <a:schemeClr val="dk1"/>
              </a:buClr>
              <a:buFont typeface="Arial"/>
              <a:buNone/>
              <a:defRPr sz="1000" b="0" i="0" u="none" strike="noStrike" cap="none">
                <a:solidFill>
                  <a:schemeClr val="dk1"/>
                </a:solidFill>
                <a:latin typeface="Arial"/>
                <a:ea typeface="Arial"/>
                <a:cs typeface="Arial"/>
                <a:sym typeface="Arial"/>
              </a:defRPr>
            </a:lvl3pPr>
            <a:lvl4pPr marL="1371600" marR="0" lvl="3"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4pPr>
            <a:lvl5pPr marL="1828800" marR="0" lvl="4"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5pPr>
            <a:lvl6pPr marL="2286000" marR="0" lvl="5"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6pPr>
            <a:lvl7pPr marL="2743200" marR="0" lvl="6"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7pPr>
            <a:lvl8pPr marL="3200400" marR="0" lvl="7"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8pPr>
            <a:lvl9pPr marL="3657600" marR="0" lvl="8"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47" name="Shape 47"/>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48" name="Shape 48"/>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49" name="Shape 49"/>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52" name="Shape 52"/>
          <p:cNvSpPr txBox="1">
            <a:spLocks noGrp="1"/>
          </p:cNvSpPr>
          <p:nvPr>
            <p:ph type="body" idx="1"/>
          </p:nvPr>
        </p:nvSpPr>
        <p:spPr>
          <a:xfrm>
            <a:off x="1645442" y="9825317"/>
            <a:ext cx="14544675" cy="4094629"/>
          </a:xfrm>
          <a:prstGeom prst="rect">
            <a:avLst/>
          </a:prstGeom>
          <a:noFill/>
          <a:ln>
            <a:noFill/>
          </a:ln>
        </p:spPr>
        <p:txBody>
          <a:bodyPr lIns="91425" tIns="91425" rIns="91425" bIns="91425" anchor="b" anchorCtr="0"/>
          <a:lstStyle>
            <a:lvl1pPr marL="0" marR="0" lvl="0" indent="0" algn="l" rtl="0">
              <a:lnSpc>
                <a:spcPct val="100000"/>
              </a:lnSpc>
              <a:spcBef>
                <a:spcPts val="480"/>
              </a:spcBef>
              <a:spcAft>
                <a:spcPts val="0"/>
              </a:spcAft>
              <a:buClr>
                <a:schemeClr val="dk1"/>
              </a:buClr>
              <a:buFont typeface="Arial"/>
              <a:buNone/>
              <a:defRPr sz="2400" b="1" i="0" u="none" strike="noStrike" cap="none">
                <a:solidFill>
                  <a:schemeClr val="dk1"/>
                </a:solidFill>
                <a:latin typeface="Arial"/>
                <a:ea typeface="Arial"/>
                <a:cs typeface="Arial"/>
                <a:sym typeface="Arial"/>
              </a:defRPr>
            </a:lvl1pPr>
            <a:lvl2pPr marL="457200" marR="0" lvl="1" indent="0" algn="l" rtl="0">
              <a:lnSpc>
                <a:spcPct val="100000"/>
              </a:lnSpc>
              <a:spcBef>
                <a:spcPts val="400"/>
              </a:spcBef>
              <a:spcAft>
                <a:spcPts val="0"/>
              </a:spcAft>
              <a:buClr>
                <a:schemeClr val="dk1"/>
              </a:buClr>
              <a:buFont typeface="Arial"/>
              <a:buNone/>
              <a:defRPr sz="2000" b="1" i="0" u="none" strike="noStrike" cap="none">
                <a:solidFill>
                  <a:schemeClr val="dk1"/>
                </a:solidFill>
                <a:latin typeface="Arial"/>
                <a:ea typeface="Arial"/>
                <a:cs typeface="Arial"/>
                <a:sym typeface="Arial"/>
              </a:defRPr>
            </a:lvl2pPr>
            <a:lvl3pPr marL="914400" marR="0" lvl="2" indent="0" algn="l" rtl="0">
              <a:lnSpc>
                <a:spcPct val="100000"/>
              </a:lnSpc>
              <a:spcBef>
                <a:spcPts val="360"/>
              </a:spcBef>
              <a:spcAft>
                <a:spcPts val="0"/>
              </a:spcAft>
              <a:buClr>
                <a:schemeClr val="dk1"/>
              </a:buClr>
              <a:buFont typeface="Arial"/>
              <a:buNone/>
              <a:defRPr sz="1800" b="1" i="0" u="none" strike="noStrike" cap="none">
                <a:solidFill>
                  <a:schemeClr val="dk1"/>
                </a:solidFill>
                <a:latin typeface="Arial"/>
                <a:ea typeface="Arial"/>
                <a:cs typeface="Arial"/>
                <a:sym typeface="Arial"/>
              </a:defRPr>
            </a:lvl3pPr>
            <a:lvl4pPr marL="1371600" marR="0" lvl="3"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4pPr>
            <a:lvl5pPr marL="1828800" marR="0" lvl="4"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5pPr>
            <a:lvl6pPr marL="2286000" marR="0" lvl="5"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9pPr>
          </a:lstStyle>
          <a:p>
            <a:endParaRPr/>
          </a:p>
        </p:txBody>
      </p:sp>
      <p:sp>
        <p:nvSpPr>
          <p:cNvPr id="53" name="Shape 53"/>
          <p:cNvSpPr txBox="1">
            <a:spLocks noGrp="1"/>
          </p:cNvSpPr>
          <p:nvPr>
            <p:ph type="body" idx="2"/>
          </p:nvPr>
        </p:nvSpPr>
        <p:spPr>
          <a:xfrm>
            <a:off x="1645442" y="13919948"/>
            <a:ext cx="14544675" cy="25287194"/>
          </a:xfrm>
          <a:prstGeom prst="rect">
            <a:avLst/>
          </a:prstGeom>
          <a:noFill/>
          <a:ln>
            <a:noFill/>
          </a:ln>
        </p:spPr>
        <p:txBody>
          <a:bodyPr lIns="91425" tIns="91425" rIns="91425" bIns="91425" anchor="t" anchorCtr="0"/>
          <a:lstStyle>
            <a:lvl1pPr marL="1606550" marR="0" lvl="0" indent="-130175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1pPr>
            <a:lvl2pPr marL="3481388" marR="0" lvl="1" indent="-1093787"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5356225" marR="0" lvl="2" indent="-847725"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7497763" marR="0" lvl="3" indent="-868363"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9640888" marR="0" lvl="4"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10098088" marR="0" lvl="5"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10555288" marR="0" lvl="6"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11012488" marR="0" lvl="7"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11469688" marR="0" lvl="8"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54" name="Shape 54"/>
          <p:cNvSpPr txBox="1">
            <a:spLocks noGrp="1"/>
          </p:cNvSpPr>
          <p:nvPr>
            <p:ph type="body" idx="3"/>
          </p:nvPr>
        </p:nvSpPr>
        <p:spPr>
          <a:xfrm>
            <a:off x="16722328" y="9825317"/>
            <a:ext cx="14550627" cy="4094629"/>
          </a:xfrm>
          <a:prstGeom prst="rect">
            <a:avLst/>
          </a:prstGeom>
          <a:noFill/>
          <a:ln>
            <a:noFill/>
          </a:ln>
        </p:spPr>
        <p:txBody>
          <a:bodyPr lIns="91425" tIns="91425" rIns="91425" bIns="91425" anchor="b" anchorCtr="0"/>
          <a:lstStyle>
            <a:lvl1pPr marL="0" marR="0" lvl="0" indent="0" algn="l" rtl="0">
              <a:lnSpc>
                <a:spcPct val="100000"/>
              </a:lnSpc>
              <a:spcBef>
                <a:spcPts val="480"/>
              </a:spcBef>
              <a:spcAft>
                <a:spcPts val="0"/>
              </a:spcAft>
              <a:buClr>
                <a:schemeClr val="dk1"/>
              </a:buClr>
              <a:buFont typeface="Arial"/>
              <a:buNone/>
              <a:defRPr sz="2400" b="1" i="0" u="none" strike="noStrike" cap="none">
                <a:solidFill>
                  <a:schemeClr val="dk1"/>
                </a:solidFill>
                <a:latin typeface="Arial"/>
                <a:ea typeface="Arial"/>
                <a:cs typeface="Arial"/>
                <a:sym typeface="Arial"/>
              </a:defRPr>
            </a:lvl1pPr>
            <a:lvl2pPr marL="457200" marR="0" lvl="1" indent="0" algn="l" rtl="0">
              <a:lnSpc>
                <a:spcPct val="100000"/>
              </a:lnSpc>
              <a:spcBef>
                <a:spcPts val="400"/>
              </a:spcBef>
              <a:spcAft>
                <a:spcPts val="0"/>
              </a:spcAft>
              <a:buClr>
                <a:schemeClr val="dk1"/>
              </a:buClr>
              <a:buFont typeface="Arial"/>
              <a:buNone/>
              <a:defRPr sz="2000" b="1" i="0" u="none" strike="noStrike" cap="none">
                <a:solidFill>
                  <a:schemeClr val="dk1"/>
                </a:solidFill>
                <a:latin typeface="Arial"/>
                <a:ea typeface="Arial"/>
                <a:cs typeface="Arial"/>
                <a:sym typeface="Arial"/>
              </a:defRPr>
            </a:lvl2pPr>
            <a:lvl3pPr marL="914400" marR="0" lvl="2" indent="0" algn="l" rtl="0">
              <a:lnSpc>
                <a:spcPct val="100000"/>
              </a:lnSpc>
              <a:spcBef>
                <a:spcPts val="360"/>
              </a:spcBef>
              <a:spcAft>
                <a:spcPts val="0"/>
              </a:spcAft>
              <a:buClr>
                <a:schemeClr val="dk1"/>
              </a:buClr>
              <a:buFont typeface="Arial"/>
              <a:buNone/>
              <a:defRPr sz="1800" b="1" i="0" u="none" strike="noStrike" cap="none">
                <a:solidFill>
                  <a:schemeClr val="dk1"/>
                </a:solidFill>
                <a:latin typeface="Arial"/>
                <a:ea typeface="Arial"/>
                <a:cs typeface="Arial"/>
                <a:sym typeface="Arial"/>
              </a:defRPr>
            </a:lvl3pPr>
            <a:lvl4pPr marL="1371600" marR="0" lvl="3"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4pPr>
            <a:lvl5pPr marL="1828800" marR="0" lvl="4"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5pPr>
            <a:lvl6pPr marL="2286000" marR="0" lvl="5"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9pPr>
          </a:lstStyle>
          <a:p>
            <a:endParaRPr/>
          </a:p>
        </p:txBody>
      </p:sp>
      <p:sp>
        <p:nvSpPr>
          <p:cNvPr id="55" name="Shape 55"/>
          <p:cNvSpPr txBox="1">
            <a:spLocks noGrp="1"/>
          </p:cNvSpPr>
          <p:nvPr>
            <p:ph type="body" idx="4"/>
          </p:nvPr>
        </p:nvSpPr>
        <p:spPr>
          <a:xfrm>
            <a:off x="16722328" y="13919948"/>
            <a:ext cx="14550627" cy="25287194"/>
          </a:xfrm>
          <a:prstGeom prst="rect">
            <a:avLst/>
          </a:prstGeom>
          <a:noFill/>
          <a:ln>
            <a:noFill/>
          </a:ln>
        </p:spPr>
        <p:txBody>
          <a:bodyPr lIns="91425" tIns="91425" rIns="91425" bIns="91425" anchor="t" anchorCtr="0"/>
          <a:lstStyle>
            <a:lvl1pPr marL="1606550" marR="0" lvl="0" indent="-130175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1pPr>
            <a:lvl2pPr marL="3481388" marR="0" lvl="1" indent="-1093787"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5356225" marR="0" lvl="2" indent="-847725"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7497763" marR="0" lvl="3" indent="-868363"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9640888" marR="0" lvl="4"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10098088" marR="0" lvl="5"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10555288" marR="0" lvl="6"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11012488" marR="0" lvl="7"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11469688" marR="0" lvl="8"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61" name="Shape 61"/>
          <p:cNvSpPr txBox="1">
            <a:spLocks noGrp="1"/>
          </p:cNvSpPr>
          <p:nvPr>
            <p:ph type="body" idx="1"/>
          </p:nvPr>
        </p:nvSpPr>
        <p:spPr>
          <a:xfrm>
            <a:off x="1645443" y="10242177"/>
            <a:ext cx="14756605" cy="28964964"/>
          </a:xfrm>
          <a:prstGeom prst="rect">
            <a:avLst/>
          </a:prstGeom>
          <a:noFill/>
          <a:ln>
            <a:noFill/>
          </a:ln>
        </p:spPr>
        <p:txBody>
          <a:bodyPr lIns="91425" tIns="91425" rIns="91425" bIns="91425" anchor="t" anchorCtr="0"/>
          <a:lstStyle>
            <a:lvl1pPr marL="1606550" marR="0" lvl="0" indent="-125095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3481388" marR="0" lvl="1" indent="-1042987"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5356225" marR="0" lvl="2" indent="-822325"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7497763" marR="0" lvl="3" indent="-842963"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9640888" marR="0" lvl="4"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10098088" marR="0" lvl="5"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10555288" marR="0" lvl="6"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11012488" marR="0" lvl="7"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11469688" marR="0" lvl="8"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2" name="Shape 62"/>
          <p:cNvSpPr txBox="1">
            <a:spLocks noGrp="1"/>
          </p:cNvSpPr>
          <p:nvPr>
            <p:ph type="body" idx="2"/>
          </p:nvPr>
        </p:nvSpPr>
        <p:spPr>
          <a:xfrm>
            <a:off x="16516351" y="10242177"/>
            <a:ext cx="14756605" cy="28964964"/>
          </a:xfrm>
          <a:prstGeom prst="rect">
            <a:avLst/>
          </a:prstGeom>
          <a:noFill/>
          <a:ln>
            <a:noFill/>
          </a:ln>
        </p:spPr>
        <p:txBody>
          <a:bodyPr lIns="91425" tIns="91425" rIns="91425" bIns="91425" anchor="t" anchorCtr="0"/>
          <a:lstStyle>
            <a:lvl1pPr marL="1606550" marR="0" lvl="0" indent="-125095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3481388" marR="0" lvl="1" indent="-1042987"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5356225" marR="0" lvl="2" indent="-822325"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7497763" marR="0" lvl="3" indent="-842963"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9640888" marR="0" lvl="4"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10098088" marR="0" lvl="5"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10555288" marR="0" lvl="6"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11012488" marR="0" lvl="7"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11469688" marR="0" lvl="8"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3" name="Shape 63"/>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64" name="Shape 64"/>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65" name="Shape 65"/>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2600325" y="28205209"/>
            <a:ext cx="27980878" cy="8715934"/>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2"/>
              </a:buClr>
              <a:buFont typeface="Arial"/>
              <a:buNone/>
              <a:defRPr sz="4000" b="1"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68" name="Shape 68"/>
          <p:cNvSpPr txBox="1">
            <a:spLocks noGrp="1"/>
          </p:cNvSpPr>
          <p:nvPr>
            <p:ph type="body" idx="1"/>
          </p:nvPr>
        </p:nvSpPr>
        <p:spPr>
          <a:xfrm>
            <a:off x="2600325" y="18604006"/>
            <a:ext cx="27980878" cy="9601200"/>
          </a:xfrm>
          <a:prstGeom prst="rect">
            <a:avLst/>
          </a:prstGeom>
          <a:noFill/>
          <a:ln>
            <a:noFill/>
          </a:ln>
        </p:spPr>
        <p:txBody>
          <a:bodyPr lIns="91425" tIns="91425" rIns="91425" bIns="91425" anchor="b" anchorCtr="0"/>
          <a:lstStyle>
            <a:lvl1pPr marL="0" marR="0" lvl="0" indent="0" algn="l" rtl="0">
              <a:lnSpc>
                <a:spcPct val="100000"/>
              </a:lnSpc>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1pPr>
            <a:lvl2pPr marL="457200" marR="0" lvl="1" indent="0" algn="l" rtl="0">
              <a:lnSpc>
                <a:spcPct val="100000"/>
              </a:lnSpc>
              <a:spcBef>
                <a:spcPts val="36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320"/>
              </a:spcBef>
              <a:spcAft>
                <a:spcPts val="0"/>
              </a:spcAft>
              <a:buClr>
                <a:schemeClr val="dk1"/>
              </a:buClr>
              <a:buFont typeface="Arial"/>
              <a:buNone/>
              <a:defRPr sz="1600" b="0" i="0" u="none" strike="noStrike" cap="none">
                <a:solidFill>
                  <a:schemeClr val="dk1"/>
                </a:solidFill>
                <a:latin typeface="Arial"/>
                <a:ea typeface="Arial"/>
                <a:cs typeface="Arial"/>
                <a:sym typeface="Arial"/>
              </a:defRPr>
            </a:lvl3pPr>
            <a:lvl4pPr marL="1371600" marR="0" lvl="3"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4pPr>
            <a:lvl5pPr marL="1828800" marR="0" lvl="4"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5pPr>
            <a:lvl6pPr marL="2286000" marR="0" lvl="5"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6pPr>
            <a:lvl7pPr marL="2743200" marR="0" lvl="6"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7pPr>
            <a:lvl8pPr marL="3200400" marR="0" lvl="7"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8pPr>
            <a:lvl9pPr marL="3657600" marR="0" lvl="8"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9pPr>
          </a:lstStyle>
          <a:p>
            <a:endParaRPr/>
          </a:p>
        </p:txBody>
      </p:sp>
      <p:sp>
        <p:nvSpPr>
          <p:cNvPr id="69" name="Shape 69"/>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70" name="Shape 70"/>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71" name="Shape 71"/>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11" name="Shape 11"/>
          <p:cNvSpPr txBox="1">
            <a:spLocks noGrp="1"/>
          </p:cNvSpPr>
          <p:nvPr>
            <p:ph type="body" idx="1"/>
          </p:nvPr>
        </p:nvSpPr>
        <p:spPr>
          <a:xfrm>
            <a:off x="1646235" y="10242550"/>
            <a:ext cx="29627511" cy="28963937"/>
          </a:xfrm>
          <a:prstGeom prst="rect">
            <a:avLst/>
          </a:prstGeom>
          <a:noFill/>
          <a:ln>
            <a:noFill/>
          </a:ln>
        </p:spPr>
        <p:txBody>
          <a:bodyPr lIns="91425" tIns="91425" rIns="91425" bIns="91425" anchor="t" anchorCtr="0"/>
          <a:lstStyle>
            <a:lvl1pPr marL="1606550" marR="0" lvl="0" indent="298450" algn="l" rtl="0">
              <a:lnSpc>
                <a:spcPct val="100000"/>
              </a:lnSpc>
              <a:spcBef>
                <a:spcPts val="3000"/>
              </a:spcBef>
              <a:spcAft>
                <a:spcPts val="0"/>
              </a:spcAft>
              <a:buClr>
                <a:schemeClr val="dk1"/>
              </a:buClr>
              <a:buSzPct val="100000"/>
              <a:buFont typeface="Arial"/>
              <a:buChar char="•"/>
              <a:defRPr sz="15000" b="0" i="0" u="none" strike="noStrike" cap="none">
                <a:solidFill>
                  <a:schemeClr val="dk1"/>
                </a:solidFill>
                <a:latin typeface="Arial"/>
                <a:ea typeface="Arial"/>
                <a:cs typeface="Arial"/>
                <a:sym typeface="Arial"/>
              </a:defRPr>
            </a:lvl1pPr>
            <a:lvl2pPr marL="3481388" marR="0" lvl="1" indent="309562" algn="l" rtl="0">
              <a:lnSpc>
                <a:spcPct val="100000"/>
              </a:lnSpc>
              <a:spcBef>
                <a:spcPts val="2620"/>
              </a:spcBef>
              <a:spcAft>
                <a:spcPts val="0"/>
              </a:spcAft>
              <a:buClr>
                <a:schemeClr val="dk1"/>
              </a:buClr>
              <a:buSzPct val="100000"/>
              <a:buFont typeface="Arial"/>
              <a:buChar char="–"/>
              <a:defRPr sz="13100" b="0" i="0" u="none" strike="noStrike" cap="none">
                <a:solidFill>
                  <a:schemeClr val="dk1"/>
                </a:solidFill>
                <a:latin typeface="Arial"/>
                <a:ea typeface="Arial"/>
                <a:cs typeface="Arial"/>
                <a:sym typeface="Arial"/>
              </a:defRPr>
            </a:lvl2pPr>
            <a:lvl3pPr marL="5356225" marR="0" lvl="2" indent="346075" algn="l" rtl="0">
              <a:lnSpc>
                <a:spcPct val="100000"/>
              </a:lnSpc>
              <a:spcBef>
                <a:spcPts val="2240"/>
              </a:spcBef>
              <a:spcAft>
                <a:spcPts val="0"/>
              </a:spcAft>
              <a:buClr>
                <a:schemeClr val="dk1"/>
              </a:buClr>
              <a:buSzPct val="100000"/>
              <a:buFont typeface="Arial"/>
              <a:buChar char="•"/>
              <a:defRPr sz="11200" b="0" i="0" u="none" strike="noStrike" cap="none">
                <a:solidFill>
                  <a:schemeClr val="dk1"/>
                </a:solidFill>
                <a:latin typeface="Arial"/>
                <a:ea typeface="Arial"/>
                <a:cs typeface="Arial"/>
                <a:sym typeface="Arial"/>
              </a:defRPr>
            </a:lvl3pPr>
            <a:lvl4pPr marL="7497763" marR="0" lvl="3" indent="122236"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4pPr>
            <a:lvl5pPr marL="9640888" marR="0" lvl="4"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5pPr>
            <a:lvl6pPr marL="10098088" marR="0" lvl="5"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6pPr>
            <a:lvl7pPr marL="10555288" marR="0" lvl="6"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7pPr>
            <a:lvl8pPr marL="11012488" marR="0" lvl="7"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8pPr>
            <a:lvl9pPr marL="11469688" marR="0" lvl="8"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12" name="Shape 12"/>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9.png"/><Relationship Id="rId12" Type="http://schemas.openxmlformats.org/officeDocument/2006/relationships/image" Target="../media/image10.png"/><Relationship Id="rId13" Type="http://schemas.openxmlformats.org/officeDocument/2006/relationships/image" Target="../media/image11.png"/><Relationship Id="rId14" Type="http://schemas.openxmlformats.org/officeDocument/2006/relationships/image" Target="../media/image12.png"/><Relationship Id="rId15" Type="http://schemas.openxmlformats.org/officeDocument/2006/relationships/image" Target="../media/image13.png"/><Relationship Id="rId16" Type="http://schemas.openxmlformats.org/officeDocument/2006/relationships/image" Target="../media/image14.png"/><Relationship Id="rId17" Type="http://schemas.openxmlformats.org/officeDocument/2006/relationships/image" Target="../media/image15.jp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jp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8"/>
        <p:cNvGrpSpPr/>
        <p:nvPr/>
      </p:nvGrpSpPr>
      <p:grpSpPr>
        <a:xfrm>
          <a:off x="0" y="0"/>
          <a:ext cx="0" cy="0"/>
          <a:chOff x="0" y="0"/>
          <a:chExt cx="0" cy="0"/>
        </a:xfrm>
      </p:grpSpPr>
      <p:sp>
        <p:nvSpPr>
          <p:cNvPr id="89" name="Shape 89"/>
          <p:cNvSpPr txBox="1"/>
          <p:nvPr/>
        </p:nvSpPr>
        <p:spPr>
          <a:xfrm>
            <a:off x="9401324" y="2124432"/>
            <a:ext cx="15357300" cy="1077900"/>
          </a:xfrm>
          <a:prstGeom prst="rect">
            <a:avLst/>
          </a:prstGeom>
          <a:noFill/>
          <a:ln>
            <a:noFill/>
          </a:ln>
        </p:spPr>
        <p:txBody>
          <a:bodyPr lIns="98650" tIns="49325" rIns="98650" bIns="49325" anchor="t" anchorCtr="0">
            <a:noAutofit/>
          </a:bodyPr>
          <a:lstStyle/>
          <a:p>
            <a:pPr marL="0" marR="0" lvl="0" indent="0" algn="ctr" rtl="0">
              <a:lnSpc>
                <a:spcPct val="30000"/>
              </a:lnSpc>
              <a:spcBef>
                <a:spcPts val="0"/>
              </a:spcBef>
              <a:spcAft>
                <a:spcPts val="0"/>
              </a:spcAft>
              <a:buClr>
                <a:schemeClr val="dk1"/>
              </a:buClr>
              <a:buSzPct val="25000"/>
              <a:buFont typeface="Times New Roman"/>
              <a:buNone/>
            </a:pPr>
            <a:r>
              <a:rPr lang="en-US" sz="7200" b="1" dirty="0">
                <a:solidFill>
                  <a:schemeClr val="dk1"/>
                </a:solidFill>
                <a:latin typeface="Times New Roman"/>
                <a:ea typeface="Times New Roman"/>
                <a:cs typeface="Times New Roman"/>
                <a:sym typeface="Times New Roman"/>
              </a:rPr>
              <a:t>VIP, 2017</a:t>
            </a:r>
            <a:r>
              <a:rPr lang="en-US" sz="7200" b="1" i="0" u="none" strike="noStrike" cap="none" dirty="0">
                <a:solidFill>
                  <a:schemeClr val="dk1"/>
                </a:solidFill>
                <a:latin typeface="Times New Roman"/>
                <a:ea typeface="Times New Roman"/>
                <a:cs typeface="Times New Roman"/>
                <a:sym typeface="Times New Roman"/>
              </a:rPr>
              <a:t>, </a:t>
            </a:r>
            <a:r>
              <a:rPr lang="en-US" sz="7200" b="1" dirty="0">
                <a:solidFill>
                  <a:schemeClr val="dk1"/>
                </a:solidFill>
                <a:latin typeface="Times New Roman"/>
                <a:ea typeface="Times New Roman"/>
                <a:cs typeface="Times New Roman"/>
                <a:sym typeface="Times New Roman"/>
              </a:rPr>
              <a:t>Summer C</a:t>
            </a:r>
          </a:p>
        </p:txBody>
      </p:sp>
      <p:sp>
        <p:nvSpPr>
          <p:cNvPr id="90" name="Shape 90"/>
          <p:cNvSpPr txBox="1"/>
          <p:nvPr/>
        </p:nvSpPr>
        <p:spPr>
          <a:xfrm>
            <a:off x="6567485" y="2590800"/>
            <a:ext cx="19797600" cy="2452800"/>
          </a:xfrm>
          <a:prstGeom prst="rect">
            <a:avLst/>
          </a:prstGeom>
          <a:noFill/>
          <a:ln>
            <a:noFill/>
          </a:ln>
        </p:spPr>
        <p:txBody>
          <a:bodyPr lIns="98650" tIns="49325" rIns="98650" bIns="49325" anchor="t" anchorCtr="0">
            <a:noAutofit/>
          </a:bodyPr>
          <a:lstStyle/>
          <a:p>
            <a:pPr marL="0" marR="0" lvl="0" indent="0" algn="ctr" rtl="0">
              <a:lnSpc>
                <a:spcPct val="100000"/>
              </a:lnSpc>
              <a:spcBef>
                <a:spcPts val="0"/>
              </a:spcBef>
              <a:spcAft>
                <a:spcPts val="0"/>
              </a:spcAft>
              <a:buClr>
                <a:srgbClr val="3333CC"/>
              </a:buClr>
              <a:buSzPct val="25000"/>
              <a:buFont typeface="Arial"/>
              <a:buNone/>
            </a:pPr>
            <a:r>
              <a:rPr lang="en-US" sz="6000" b="1">
                <a:solidFill>
                  <a:srgbClr val="3333CC"/>
                </a:solidFill>
              </a:rPr>
              <a:t>FLACADA 1.0</a:t>
            </a:r>
          </a:p>
          <a:p>
            <a:pPr marL="0" marR="0" lvl="0" indent="0" algn="ctr" rtl="0">
              <a:lnSpc>
                <a:spcPct val="100000"/>
              </a:lnSpc>
              <a:spcBef>
                <a:spcPts val="0"/>
              </a:spcBef>
              <a:spcAft>
                <a:spcPts val="0"/>
              </a:spcAft>
              <a:buClr>
                <a:srgbClr val="3333CC"/>
              </a:buClr>
              <a:buSzPct val="25000"/>
              <a:buFont typeface="Arial"/>
              <a:buNone/>
            </a:pPr>
            <a:r>
              <a:rPr lang="en-US" sz="3500" b="1" i="0" u="none" strike="noStrike" cap="none">
                <a:solidFill>
                  <a:srgbClr val="3333CC"/>
                </a:solidFill>
                <a:latin typeface="Arial"/>
                <a:ea typeface="Arial"/>
                <a:cs typeface="Arial"/>
                <a:sym typeface="Arial"/>
              </a:rPr>
              <a:t>Student: </a:t>
            </a:r>
            <a:r>
              <a:rPr lang="en-US" sz="3500">
                <a:solidFill>
                  <a:srgbClr val="3333CC"/>
                </a:solidFill>
              </a:rPr>
              <a:t>Nickolas Morales, </a:t>
            </a:r>
            <a:r>
              <a:rPr lang="en-US" sz="3500" b="0" i="0" u="none" strike="noStrike" cap="none">
                <a:solidFill>
                  <a:srgbClr val="3333CC"/>
                </a:solidFill>
                <a:latin typeface="Arial"/>
                <a:ea typeface="Arial"/>
                <a:cs typeface="Arial"/>
                <a:sym typeface="Arial"/>
              </a:rPr>
              <a:t>Florida International University</a:t>
            </a:r>
          </a:p>
          <a:p>
            <a:pPr marL="0" marR="0" lvl="0" indent="0" algn="ctr" rtl="0">
              <a:lnSpc>
                <a:spcPct val="100000"/>
              </a:lnSpc>
              <a:spcBef>
                <a:spcPts val="0"/>
              </a:spcBef>
              <a:spcAft>
                <a:spcPts val="0"/>
              </a:spcAft>
              <a:buClr>
                <a:srgbClr val="3333CC"/>
              </a:buClr>
              <a:buSzPct val="25000"/>
              <a:buFont typeface="Arial"/>
              <a:buNone/>
            </a:pPr>
            <a:r>
              <a:rPr lang="en-US" sz="3500" b="1" i="0" u="none" strike="noStrike" cap="none">
                <a:solidFill>
                  <a:srgbClr val="3333CC"/>
                </a:solidFill>
                <a:latin typeface="Arial"/>
                <a:ea typeface="Arial"/>
                <a:cs typeface="Arial"/>
                <a:sym typeface="Arial"/>
              </a:rPr>
              <a:t>Mentor:</a:t>
            </a:r>
            <a:r>
              <a:rPr lang="en-US" sz="3500" b="1" i="1" u="none" strike="noStrike" cap="none">
                <a:solidFill>
                  <a:srgbClr val="3333CC"/>
                </a:solidFill>
                <a:latin typeface="Arial"/>
                <a:ea typeface="Arial"/>
                <a:cs typeface="Arial"/>
                <a:sym typeface="Arial"/>
              </a:rPr>
              <a:t> </a:t>
            </a:r>
            <a:r>
              <a:rPr lang="en-US" sz="3500" i="1">
                <a:solidFill>
                  <a:srgbClr val="3333CC"/>
                </a:solidFill>
              </a:rPr>
              <a:t>Helen Gonzalez</a:t>
            </a:r>
            <a:r>
              <a:rPr lang="en-US" sz="3500" b="0" i="0" u="none" strike="noStrike" cap="none">
                <a:solidFill>
                  <a:srgbClr val="3333CC"/>
                </a:solidFill>
                <a:latin typeface="Arial"/>
                <a:ea typeface="Arial"/>
                <a:cs typeface="Arial"/>
                <a:sym typeface="Arial"/>
              </a:rPr>
              <a:t>,</a:t>
            </a:r>
            <a:r>
              <a:rPr lang="en-US" sz="3500" b="0" i="1" u="none" strike="noStrike" cap="none">
                <a:solidFill>
                  <a:srgbClr val="3333CC"/>
                </a:solidFill>
                <a:latin typeface="Arial"/>
                <a:ea typeface="Arial"/>
                <a:cs typeface="Arial"/>
                <a:sym typeface="Arial"/>
              </a:rPr>
              <a:t> </a:t>
            </a:r>
            <a:r>
              <a:rPr lang="en-US" sz="3500" i="1">
                <a:solidFill>
                  <a:srgbClr val="3333CC"/>
                </a:solidFill>
              </a:rPr>
              <a:t>Product Owner</a:t>
            </a:r>
          </a:p>
          <a:p>
            <a:pPr marL="0" marR="0" lvl="0" indent="0" algn="ctr" rtl="0">
              <a:lnSpc>
                <a:spcPct val="100000"/>
              </a:lnSpc>
              <a:spcBef>
                <a:spcPts val="0"/>
              </a:spcBef>
              <a:spcAft>
                <a:spcPts val="0"/>
              </a:spcAft>
              <a:buClr>
                <a:srgbClr val="3333CC"/>
              </a:buClr>
              <a:buSzPct val="25000"/>
              <a:buFont typeface="Arial"/>
              <a:buNone/>
            </a:pPr>
            <a:r>
              <a:rPr lang="en-US" sz="3500" b="1" i="0" u="none" strike="noStrike" cap="none">
                <a:solidFill>
                  <a:srgbClr val="3333CC"/>
                </a:solidFill>
                <a:latin typeface="Arial"/>
                <a:ea typeface="Arial"/>
                <a:cs typeface="Arial"/>
                <a:sym typeface="Arial"/>
              </a:rPr>
              <a:t>Instructor:</a:t>
            </a:r>
            <a:r>
              <a:rPr lang="en-US" sz="3500" b="1" i="1" u="none" strike="noStrike" cap="none">
                <a:solidFill>
                  <a:srgbClr val="3333CC"/>
                </a:solidFill>
                <a:latin typeface="Arial"/>
                <a:ea typeface="Arial"/>
                <a:cs typeface="Arial"/>
                <a:sym typeface="Arial"/>
              </a:rPr>
              <a:t> </a:t>
            </a:r>
            <a:r>
              <a:rPr lang="en-US" sz="3500" b="0" i="0" u="none" strike="noStrike" cap="none">
                <a:solidFill>
                  <a:srgbClr val="3333CC"/>
                </a:solidFill>
                <a:latin typeface="Arial"/>
                <a:ea typeface="Arial"/>
                <a:cs typeface="Arial"/>
                <a:sym typeface="Arial"/>
              </a:rPr>
              <a:t>Masoud Sadjadi, Florida International University</a:t>
            </a:r>
          </a:p>
        </p:txBody>
      </p:sp>
      <p:sp>
        <p:nvSpPr>
          <p:cNvPr id="91" name="Shape 91"/>
          <p:cNvSpPr txBox="1"/>
          <p:nvPr/>
        </p:nvSpPr>
        <p:spPr>
          <a:xfrm>
            <a:off x="990600" y="5493600"/>
            <a:ext cx="31089600" cy="35661600"/>
          </a:xfrm>
          <a:prstGeom prst="rect">
            <a:avLst/>
          </a:prstGeom>
          <a:noFill/>
          <a:ln w="63500" cap="flat" cmpd="sng">
            <a:solidFill>
              <a:srgbClr val="0033CC"/>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8400" b="0" i="0" u="none" strike="noStrike" cap="none">
              <a:solidFill>
                <a:schemeClr val="dk1"/>
              </a:solidFill>
              <a:latin typeface="Arial"/>
              <a:ea typeface="Arial"/>
              <a:cs typeface="Arial"/>
              <a:sym typeface="Arial"/>
            </a:endParaRPr>
          </a:p>
        </p:txBody>
      </p:sp>
      <p:sp>
        <p:nvSpPr>
          <p:cNvPr id="92" name="Shape 92"/>
          <p:cNvSpPr txBox="1"/>
          <p:nvPr/>
        </p:nvSpPr>
        <p:spPr>
          <a:xfrm>
            <a:off x="1636400" y="6095925"/>
            <a:ext cx="9424500" cy="5858700"/>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a:solidFill>
                  <a:srgbClr val="336699"/>
                </a:solidFill>
                <a:latin typeface="Arial"/>
                <a:ea typeface="Arial"/>
                <a:cs typeface="Arial"/>
                <a:sym typeface="Arial"/>
              </a:rPr>
              <a:t>Problem</a:t>
            </a:r>
          </a:p>
          <a:p>
            <a:pPr marR="0" lvl="0" algn="l" rtl="0">
              <a:lnSpc>
                <a:spcPct val="100000"/>
              </a:lnSpc>
              <a:spcBef>
                <a:spcPts val="0"/>
              </a:spcBef>
              <a:spcAft>
                <a:spcPts val="0"/>
              </a:spcAft>
              <a:buClr>
                <a:srgbClr val="000000"/>
              </a:buClr>
              <a:buSzPct val="30555"/>
              <a:buFont typeface="Arial"/>
              <a:buNone/>
            </a:pPr>
            <a:r>
              <a:rPr lang="en-US" sz="3600">
                <a:solidFill>
                  <a:srgbClr val="336699"/>
                </a:solidFill>
              </a:rPr>
              <a:t>An application is needed that allows FLACADA members  to see all exhibitors, sponsors, sessions and speakers from a conference. It also allows users to create an account so they can add sessions to their schedule for the conferences. Admins will also have the privilege to add and delete sessions, speakers, sponsors and exhibitors from the app.</a:t>
            </a:r>
          </a:p>
        </p:txBody>
      </p:sp>
      <p:sp>
        <p:nvSpPr>
          <p:cNvPr id="93" name="Shape 93"/>
          <p:cNvSpPr txBox="1"/>
          <p:nvPr/>
        </p:nvSpPr>
        <p:spPr>
          <a:xfrm>
            <a:off x="990612" y="41924400"/>
            <a:ext cx="4980000" cy="730200"/>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a:solidFill>
                  <a:srgbClr val="336699"/>
                </a:solidFill>
                <a:latin typeface="Arial"/>
                <a:ea typeface="Arial"/>
                <a:cs typeface="Arial"/>
                <a:sym typeface="Arial"/>
              </a:rPr>
              <a:t>Acknowledgement</a:t>
            </a:r>
          </a:p>
        </p:txBody>
      </p:sp>
      <p:sp>
        <p:nvSpPr>
          <p:cNvPr id="94" name="Shape 94"/>
          <p:cNvSpPr txBox="1"/>
          <p:nvPr/>
        </p:nvSpPr>
        <p:spPr>
          <a:xfrm>
            <a:off x="15925800" y="446087"/>
            <a:ext cx="4724400" cy="107790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accent2"/>
              </a:buClr>
              <a:buSzPct val="25000"/>
              <a:buFont typeface="Arial"/>
              <a:buNone/>
            </a:pPr>
            <a:r>
              <a:rPr lang="en-US" sz="3200" b="1" i="0" u="none" strike="noStrike" cap="none">
                <a:solidFill>
                  <a:schemeClr val="accent2"/>
                </a:solidFill>
                <a:latin typeface="Arial"/>
                <a:ea typeface="Arial"/>
                <a:cs typeface="Arial"/>
                <a:sym typeface="Arial"/>
              </a:rPr>
              <a:t>School of Computing &amp; Information Sciences</a:t>
            </a:r>
          </a:p>
        </p:txBody>
      </p:sp>
      <p:pic>
        <p:nvPicPr>
          <p:cNvPr id="95" name="Shape 95"/>
          <p:cNvPicPr preferRelativeResize="0"/>
          <p:nvPr/>
        </p:nvPicPr>
        <p:blipFill rotWithShape="1">
          <a:blip r:embed="rId3">
            <a:alphaModFix/>
          </a:blip>
          <a:srcRect/>
          <a:stretch/>
        </p:blipFill>
        <p:spPr>
          <a:xfrm>
            <a:off x="13295400" y="409562"/>
            <a:ext cx="2630400" cy="1219200"/>
          </a:xfrm>
          <a:prstGeom prst="rect">
            <a:avLst/>
          </a:prstGeom>
          <a:noFill/>
          <a:ln>
            <a:noFill/>
          </a:ln>
        </p:spPr>
      </p:pic>
      <p:sp>
        <p:nvSpPr>
          <p:cNvPr id="96" name="Shape 96"/>
          <p:cNvSpPr txBox="1"/>
          <p:nvPr/>
        </p:nvSpPr>
        <p:spPr>
          <a:xfrm>
            <a:off x="22967950" y="6095925"/>
            <a:ext cx="8349300" cy="5858700"/>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a:solidFill>
                  <a:srgbClr val="336699"/>
                </a:solidFill>
                <a:latin typeface="Arial"/>
                <a:ea typeface="Arial"/>
                <a:cs typeface="Arial"/>
                <a:sym typeface="Arial"/>
              </a:rPr>
              <a:t>Current System</a:t>
            </a:r>
          </a:p>
          <a:p>
            <a:pPr marL="457200" marR="0" lvl="0" indent="-457200" algn="l" rtl="0">
              <a:lnSpc>
                <a:spcPct val="100000"/>
              </a:lnSpc>
              <a:spcBef>
                <a:spcPts val="0"/>
              </a:spcBef>
              <a:spcAft>
                <a:spcPts val="0"/>
              </a:spcAft>
              <a:buClr>
                <a:srgbClr val="336699"/>
              </a:buClr>
              <a:buSzPct val="100000"/>
              <a:buChar char="●"/>
            </a:pPr>
            <a:r>
              <a:rPr lang="en-US" sz="3600">
                <a:solidFill>
                  <a:srgbClr val="336699"/>
                </a:solidFill>
              </a:rPr>
              <a:t>Base code is modular so it’s easy to add features, refactor code</a:t>
            </a:r>
          </a:p>
          <a:p>
            <a:pPr marL="457200" marR="0" lvl="0" indent="-457200" algn="l" rtl="0">
              <a:lnSpc>
                <a:spcPct val="100000"/>
              </a:lnSpc>
              <a:spcBef>
                <a:spcPts val="0"/>
              </a:spcBef>
              <a:spcAft>
                <a:spcPts val="0"/>
              </a:spcAft>
              <a:buClr>
                <a:srgbClr val="336699"/>
              </a:buClr>
              <a:buSzPct val="100000"/>
              <a:buChar char="●"/>
            </a:pPr>
            <a:r>
              <a:rPr lang="en-US" sz="3600">
                <a:solidFill>
                  <a:srgbClr val="336699"/>
                </a:solidFill>
              </a:rPr>
              <a:t>Supports exponential amount of users as long as more resources are added in Heroku</a:t>
            </a:r>
          </a:p>
          <a:p>
            <a:pPr marL="457200" marR="0" lvl="0" indent="-457200" algn="l" rtl="0">
              <a:lnSpc>
                <a:spcPct val="100000"/>
              </a:lnSpc>
              <a:spcBef>
                <a:spcPts val="0"/>
              </a:spcBef>
              <a:spcAft>
                <a:spcPts val="0"/>
              </a:spcAft>
              <a:buClr>
                <a:srgbClr val="336699"/>
              </a:buClr>
              <a:buSzPct val="100000"/>
              <a:buChar char="●"/>
            </a:pPr>
            <a:r>
              <a:rPr lang="en-US" sz="3600">
                <a:solidFill>
                  <a:srgbClr val="336699"/>
                </a:solidFill>
              </a:rPr>
              <a:t>FLACADA 1.0 is cross platform and resizes in any screen size</a:t>
            </a:r>
          </a:p>
          <a:p>
            <a:pPr marL="0" marR="0" lvl="0" indent="0" algn="ctr" rtl="0">
              <a:lnSpc>
                <a:spcPct val="100000"/>
              </a:lnSpc>
              <a:spcBef>
                <a:spcPts val="0"/>
              </a:spcBef>
              <a:spcAft>
                <a:spcPts val="0"/>
              </a:spcAft>
              <a:buClr>
                <a:srgbClr val="336699"/>
              </a:buClr>
              <a:buFont typeface="Arial"/>
              <a:buNone/>
            </a:pPr>
            <a:endParaRPr sz="4100" b="1" i="0" u="none" strike="noStrike" cap="none">
              <a:solidFill>
                <a:srgbClr val="336699"/>
              </a:solidFill>
              <a:latin typeface="Arial"/>
              <a:ea typeface="Arial"/>
              <a:cs typeface="Arial"/>
              <a:sym typeface="Arial"/>
            </a:endParaRPr>
          </a:p>
        </p:txBody>
      </p:sp>
      <p:sp>
        <p:nvSpPr>
          <p:cNvPr id="97" name="Shape 97"/>
          <p:cNvSpPr txBox="1"/>
          <p:nvPr/>
        </p:nvSpPr>
        <p:spPr>
          <a:xfrm>
            <a:off x="1811950" y="23063150"/>
            <a:ext cx="9249000" cy="9049800"/>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a:solidFill>
                  <a:srgbClr val="336699"/>
                </a:solidFill>
                <a:latin typeface="Arial"/>
                <a:ea typeface="Arial"/>
                <a:cs typeface="Arial"/>
                <a:sym typeface="Arial"/>
              </a:rPr>
              <a:t>Requirements</a:t>
            </a:r>
          </a:p>
          <a:p>
            <a:pPr marL="457200" lvl="0" indent="-457200" rtl="0">
              <a:spcBef>
                <a:spcPts val="0"/>
              </a:spcBef>
              <a:buClr>
                <a:srgbClr val="336699"/>
              </a:buClr>
              <a:buSzPct val="100000"/>
              <a:buChar char="●"/>
            </a:pPr>
            <a:r>
              <a:rPr lang="en-US" sz="3600">
                <a:solidFill>
                  <a:srgbClr val="336699"/>
                </a:solidFill>
              </a:rPr>
              <a:t>Angular dependencies injected</a:t>
            </a:r>
          </a:p>
          <a:p>
            <a:pPr marL="457200" lvl="0" indent="-457200" rtl="0">
              <a:spcBef>
                <a:spcPts val="0"/>
              </a:spcBef>
              <a:buClr>
                <a:srgbClr val="336699"/>
              </a:buClr>
              <a:buSzPct val="100000"/>
              <a:buChar char="●"/>
            </a:pPr>
            <a:r>
              <a:rPr lang="en-US" sz="3600">
                <a:solidFill>
                  <a:srgbClr val="336699"/>
                </a:solidFill>
              </a:rPr>
              <a:t>All the JS files are declared in the application.</a:t>
            </a:r>
          </a:p>
          <a:p>
            <a:pPr marL="457200" lvl="0" indent="-457200" rtl="0">
              <a:spcBef>
                <a:spcPts val="0"/>
              </a:spcBef>
              <a:buClr>
                <a:srgbClr val="336699"/>
              </a:buClr>
              <a:buSzPct val="100000"/>
              <a:buChar char="●"/>
            </a:pPr>
            <a:r>
              <a:rPr lang="en-US" sz="3600">
                <a:solidFill>
                  <a:srgbClr val="336699"/>
                </a:solidFill>
              </a:rPr>
              <a:t>Heroku cloud services</a:t>
            </a:r>
          </a:p>
          <a:p>
            <a:pPr marL="457200" lvl="0" indent="-457200" rtl="0">
              <a:spcBef>
                <a:spcPts val="0"/>
              </a:spcBef>
              <a:buClr>
                <a:srgbClr val="336699"/>
              </a:buClr>
              <a:buSzPct val="100000"/>
              <a:buChar char="●"/>
            </a:pPr>
            <a:r>
              <a:rPr lang="en-US" sz="3600">
                <a:solidFill>
                  <a:srgbClr val="336699"/>
                </a:solidFill>
              </a:rPr>
              <a:t>Bootstrap 3</a:t>
            </a:r>
          </a:p>
          <a:p>
            <a:pPr marL="457200" lvl="0" indent="-457200" rtl="0">
              <a:spcBef>
                <a:spcPts val="0"/>
              </a:spcBef>
              <a:buClr>
                <a:srgbClr val="336699"/>
              </a:buClr>
              <a:buSzPct val="100000"/>
              <a:buChar char="●"/>
            </a:pPr>
            <a:r>
              <a:rPr lang="en-US" sz="3600">
                <a:solidFill>
                  <a:srgbClr val="336699"/>
                </a:solidFill>
              </a:rPr>
              <a:t>Internet Browser</a:t>
            </a:r>
          </a:p>
          <a:p>
            <a:pPr lvl="0" rtl="0">
              <a:spcBef>
                <a:spcPts val="0"/>
              </a:spcBef>
              <a:buNone/>
            </a:pPr>
            <a:endParaRPr sz="4100">
              <a:solidFill>
                <a:srgbClr val="336699"/>
              </a:solidFill>
            </a:endParaRPr>
          </a:p>
          <a:p>
            <a:pPr lvl="0" rtl="0">
              <a:spcBef>
                <a:spcPts val="0"/>
              </a:spcBef>
              <a:buNone/>
            </a:pPr>
            <a:endParaRPr sz="4100">
              <a:solidFill>
                <a:srgbClr val="336699"/>
              </a:solidFill>
            </a:endParaRPr>
          </a:p>
          <a:p>
            <a:pPr marL="0" marR="0" lvl="0" indent="0" algn="ctr" rtl="0">
              <a:lnSpc>
                <a:spcPct val="100000"/>
              </a:lnSpc>
              <a:spcBef>
                <a:spcPts val="0"/>
              </a:spcBef>
              <a:spcAft>
                <a:spcPts val="0"/>
              </a:spcAft>
              <a:buClr>
                <a:srgbClr val="336699"/>
              </a:buClr>
              <a:buFont typeface="Arial"/>
              <a:buNone/>
            </a:pPr>
            <a:endParaRPr sz="4100" b="1" i="0" u="none" strike="noStrike" cap="none">
              <a:solidFill>
                <a:srgbClr val="336699"/>
              </a:solidFill>
              <a:latin typeface="Arial"/>
              <a:ea typeface="Arial"/>
              <a:cs typeface="Arial"/>
              <a:sym typeface="Arial"/>
            </a:endParaRPr>
          </a:p>
        </p:txBody>
      </p:sp>
      <p:sp>
        <p:nvSpPr>
          <p:cNvPr id="98" name="Shape 98"/>
          <p:cNvSpPr txBox="1"/>
          <p:nvPr/>
        </p:nvSpPr>
        <p:spPr>
          <a:xfrm>
            <a:off x="12183375" y="33085225"/>
            <a:ext cx="9975600" cy="7303800"/>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a:solidFill>
                  <a:srgbClr val="336699"/>
                </a:solidFill>
                <a:latin typeface="Arial"/>
                <a:ea typeface="Arial"/>
                <a:cs typeface="Arial"/>
                <a:sym typeface="Arial"/>
              </a:rPr>
              <a:t>Object Design</a:t>
            </a:r>
          </a:p>
        </p:txBody>
      </p:sp>
      <p:sp>
        <p:nvSpPr>
          <p:cNvPr id="99" name="Shape 99"/>
          <p:cNvSpPr txBox="1"/>
          <p:nvPr/>
        </p:nvSpPr>
        <p:spPr>
          <a:xfrm>
            <a:off x="12016125" y="23215525"/>
            <a:ext cx="9975600" cy="9049800"/>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a:solidFill>
                  <a:srgbClr val="336699"/>
                </a:solidFill>
              </a:rPr>
              <a:t>System Design</a:t>
            </a:r>
          </a:p>
          <a:p>
            <a:pPr marR="0" lvl="0" algn="l" rtl="0">
              <a:lnSpc>
                <a:spcPct val="100000"/>
              </a:lnSpc>
              <a:spcBef>
                <a:spcPts val="0"/>
              </a:spcBef>
              <a:spcAft>
                <a:spcPts val="0"/>
              </a:spcAft>
              <a:buNone/>
            </a:pPr>
            <a:r>
              <a:rPr lang="en-US" sz="4100">
                <a:solidFill>
                  <a:srgbClr val="336699"/>
                </a:solidFill>
              </a:rPr>
              <a:t> </a:t>
            </a:r>
          </a:p>
          <a:p>
            <a:pPr marR="0" lvl="0" algn="l" rtl="0">
              <a:lnSpc>
                <a:spcPct val="100000"/>
              </a:lnSpc>
              <a:spcBef>
                <a:spcPts val="0"/>
              </a:spcBef>
              <a:spcAft>
                <a:spcPts val="0"/>
              </a:spcAft>
              <a:buNone/>
            </a:pPr>
            <a:endParaRPr sz="4100">
              <a:solidFill>
                <a:srgbClr val="336699"/>
              </a:solidFill>
            </a:endParaRPr>
          </a:p>
          <a:p>
            <a:pPr marR="0" lvl="0" algn="l" rtl="0">
              <a:lnSpc>
                <a:spcPct val="100000"/>
              </a:lnSpc>
              <a:spcBef>
                <a:spcPts val="0"/>
              </a:spcBef>
              <a:spcAft>
                <a:spcPts val="0"/>
              </a:spcAft>
              <a:buNone/>
            </a:pPr>
            <a:endParaRPr sz="4100">
              <a:solidFill>
                <a:srgbClr val="336699"/>
              </a:solidFill>
            </a:endParaRPr>
          </a:p>
          <a:p>
            <a:pPr marR="0" lvl="0" algn="l" rtl="0">
              <a:lnSpc>
                <a:spcPct val="100000"/>
              </a:lnSpc>
              <a:spcBef>
                <a:spcPts val="0"/>
              </a:spcBef>
              <a:spcAft>
                <a:spcPts val="0"/>
              </a:spcAft>
              <a:buNone/>
            </a:pPr>
            <a:endParaRPr sz="4100">
              <a:solidFill>
                <a:srgbClr val="336699"/>
              </a:solidFill>
            </a:endParaRPr>
          </a:p>
          <a:p>
            <a:pPr marR="0" lvl="0" algn="l" rtl="0">
              <a:lnSpc>
                <a:spcPct val="100000"/>
              </a:lnSpc>
              <a:spcBef>
                <a:spcPts val="0"/>
              </a:spcBef>
              <a:spcAft>
                <a:spcPts val="0"/>
              </a:spcAft>
              <a:buNone/>
            </a:pPr>
            <a:endParaRPr sz="4100">
              <a:solidFill>
                <a:srgbClr val="336699"/>
              </a:solidFill>
            </a:endParaRPr>
          </a:p>
          <a:p>
            <a:pPr marR="0" lvl="0" algn="l" rtl="0">
              <a:lnSpc>
                <a:spcPct val="100000"/>
              </a:lnSpc>
              <a:spcBef>
                <a:spcPts val="0"/>
              </a:spcBef>
              <a:spcAft>
                <a:spcPts val="0"/>
              </a:spcAft>
              <a:buNone/>
            </a:pPr>
            <a:endParaRPr sz="4100">
              <a:solidFill>
                <a:srgbClr val="336699"/>
              </a:solidFill>
            </a:endParaRPr>
          </a:p>
          <a:p>
            <a:pPr marR="0" lvl="0" algn="l" rtl="0">
              <a:lnSpc>
                <a:spcPct val="100000"/>
              </a:lnSpc>
              <a:spcBef>
                <a:spcPts val="0"/>
              </a:spcBef>
              <a:spcAft>
                <a:spcPts val="0"/>
              </a:spcAft>
              <a:buNone/>
            </a:pPr>
            <a:endParaRPr sz="4100">
              <a:solidFill>
                <a:srgbClr val="336699"/>
              </a:solidFill>
            </a:endParaRPr>
          </a:p>
          <a:p>
            <a:pPr marR="0" lvl="0" algn="l" rtl="0">
              <a:lnSpc>
                <a:spcPct val="100000"/>
              </a:lnSpc>
              <a:spcBef>
                <a:spcPts val="0"/>
              </a:spcBef>
              <a:spcAft>
                <a:spcPts val="0"/>
              </a:spcAft>
              <a:buNone/>
            </a:pPr>
            <a:endParaRPr sz="4100">
              <a:solidFill>
                <a:srgbClr val="336699"/>
              </a:solidFill>
            </a:endParaRPr>
          </a:p>
          <a:p>
            <a:pPr marR="0" lvl="0" algn="l" rtl="0">
              <a:lnSpc>
                <a:spcPct val="100000"/>
              </a:lnSpc>
              <a:spcBef>
                <a:spcPts val="0"/>
              </a:spcBef>
              <a:spcAft>
                <a:spcPts val="0"/>
              </a:spcAft>
              <a:buNone/>
            </a:pPr>
            <a:endParaRPr sz="4100">
              <a:solidFill>
                <a:srgbClr val="336699"/>
              </a:solidFill>
            </a:endParaRPr>
          </a:p>
          <a:p>
            <a:pPr marR="0" lvl="0" algn="l" rtl="0">
              <a:lnSpc>
                <a:spcPct val="100000"/>
              </a:lnSpc>
              <a:spcBef>
                <a:spcPts val="0"/>
              </a:spcBef>
              <a:spcAft>
                <a:spcPts val="0"/>
              </a:spcAft>
              <a:buNone/>
            </a:pPr>
            <a:endParaRPr sz="4100">
              <a:solidFill>
                <a:srgbClr val="336699"/>
              </a:solidFill>
            </a:endParaRPr>
          </a:p>
          <a:p>
            <a:pPr marR="0" lvl="0" algn="l" rtl="0">
              <a:lnSpc>
                <a:spcPct val="100000"/>
              </a:lnSpc>
              <a:spcBef>
                <a:spcPts val="0"/>
              </a:spcBef>
              <a:spcAft>
                <a:spcPts val="0"/>
              </a:spcAft>
              <a:buNone/>
            </a:pPr>
            <a:endParaRPr sz="4100">
              <a:solidFill>
                <a:srgbClr val="336699"/>
              </a:solidFill>
            </a:endParaRPr>
          </a:p>
          <a:p>
            <a:pPr marR="0" lvl="0" algn="l" rtl="0">
              <a:lnSpc>
                <a:spcPct val="100000"/>
              </a:lnSpc>
              <a:spcBef>
                <a:spcPts val="0"/>
              </a:spcBef>
              <a:spcAft>
                <a:spcPts val="0"/>
              </a:spcAft>
              <a:buNone/>
            </a:pPr>
            <a:endParaRPr sz="4100">
              <a:solidFill>
                <a:srgbClr val="336699"/>
              </a:solidFill>
            </a:endParaRPr>
          </a:p>
          <a:p>
            <a:pPr marR="0" lvl="0" algn="l" rtl="0">
              <a:lnSpc>
                <a:spcPct val="100000"/>
              </a:lnSpc>
              <a:spcBef>
                <a:spcPts val="0"/>
              </a:spcBef>
              <a:spcAft>
                <a:spcPts val="0"/>
              </a:spcAft>
              <a:buNone/>
            </a:pPr>
            <a:endParaRPr sz="1000">
              <a:solidFill>
                <a:srgbClr val="336699"/>
              </a:solidFill>
            </a:endParaRPr>
          </a:p>
          <a:p>
            <a:pPr marR="0" lvl="0" algn="l" rtl="0">
              <a:lnSpc>
                <a:spcPct val="100000"/>
              </a:lnSpc>
              <a:spcBef>
                <a:spcPts val="0"/>
              </a:spcBef>
              <a:spcAft>
                <a:spcPts val="0"/>
              </a:spcAft>
              <a:buNone/>
            </a:pPr>
            <a:endParaRPr>
              <a:solidFill>
                <a:srgbClr val="336699"/>
              </a:solidFill>
            </a:endParaRPr>
          </a:p>
        </p:txBody>
      </p:sp>
      <p:sp>
        <p:nvSpPr>
          <p:cNvPr id="100" name="Shape 100"/>
          <p:cNvSpPr txBox="1"/>
          <p:nvPr/>
        </p:nvSpPr>
        <p:spPr>
          <a:xfrm>
            <a:off x="1811950" y="33020500"/>
            <a:ext cx="9249000" cy="7368600"/>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a:solidFill>
                  <a:srgbClr val="336699"/>
                </a:solidFill>
                <a:latin typeface="Arial"/>
                <a:ea typeface="Arial"/>
                <a:cs typeface="Arial"/>
                <a:sym typeface="Arial"/>
              </a:rPr>
              <a:t>Verification</a:t>
            </a:r>
          </a:p>
          <a:p>
            <a:pPr marL="0" marR="0" lvl="0" indent="0" algn="l" rtl="0">
              <a:lnSpc>
                <a:spcPct val="100000"/>
              </a:lnSpc>
              <a:spcBef>
                <a:spcPts val="0"/>
              </a:spcBef>
              <a:spcAft>
                <a:spcPts val="0"/>
              </a:spcAft>
              <a:buClr>
                <a:srgbClr val="336699"/>
              </a:buClr>
              <a:buSzPct val="25000"/>
              <a:buFont typeface="Arial"/>
              <a:buNone/>
            </a:pPr>
            <a:r>
              <a:rPr lang="en-US" sz="3000">
                <a:solidFill>
                  <a:srgbClr val="336699"/>
                </a:solidFill>
              </a:rPr>
              <a:t>Test case: As a user, navigate the application, and add sessions to your account.</a:t>
            </a:r>
          </a:p>
          <a:p>
            <a:pPr marL="0" marR="0" lvl="0" indent="0" algn="l" rtl="0">
              <a:lnSpc>
                <a:spcPct val="100000"/>
              </a:lnSpc>
              <a:spcBef>
                <a:spcPts val="0"/>
              </a:spcBef>
              <a:spcAft>
                <a:spcPts val="0"/>
              </a:spcAft>
              <a:buClr>
                <a:srgbClr val="336699"/>
              </a:buClr>
              <a:buFont typeface="Arial"/>
              <a:buNone/>
            </a:pPr>
            <a:endParaRPr sz="3000">
              <a:solidFill>
                <a:srgbClr val="336699"/>
              </a:solidFill>
            </a:endParaRPr>
          </a:p>
          <a:p>
            <a:pPr marL="0" marR="0" lvl="0" indent="0" algn="l" rtl="0">
              <a:lnSpc>
                <a:spcPct val="100000"/>
              </a:lnSpc>
              <a:spcBef>
                <a:spcPts val="0"/>
              </a:spcBef>
              <a:spcAft>
                <a:spcPts val="0"/>
              </a:spcAft>
              <a:buClr>
                <a:srgbClr val="336699"/>
              </a:buClr>
              <a:buSzPct val="25000"/>
              <a:buFont typeface="Arial"/>
              <a:buNone/>
            </a:pPr>
            <a:r>
              <a:rPr lang="en-US" sz="3000">
                <a:solidFill>
                  <a:srgbClr val="336699"/>
                </a:solidFill>
              </a:rPr>
              <a:t>Purpose: To test every rendering of the web application.</a:t>
            </a:r>
          </a:p>
          <a:p>
            <a:pPr marL="0" marR="0" lvl="0" indent="0" algn="l" rtl="0">
              <a:lnSpc>
                <a:spcPct val="100000"/>
              </a:lnSpc>
              <a:spcBef>
                <a:spcPts val="0"/>
              </a:spcBef>
              <a:spcAft>
                <a:spcPts val="0"/>
              </a:spcAft>
              <a:buClr>
                <a:srgbClr val="336699"/>
              </a:buClr>
              <a:buFont typeface="Arial"/>
              <a:buNone/>
            </a:pPr>
            <a:endParaRPr sz="3000">
              <a:solidFill>
                <a:srgbClr val="336699"/>
              </a:solidFill>
            </a:endParaRPr>
          </a:p>
          <a:p>
            <a:pPr marL="0" marR="0" lvl="0" indent="0" algn="l" rtl="0">
              <a:lnSpc>
                <a:spcPct val="100000"/>
              </a:lnSpc>
              <a:spcBef>
                <a:spcPts val="0"/>
              </a:spcBef>
              <a:spcAft>
                <a:spcPts val="0"/>
              </a:spcAft>
              <a:buClr>
                <a:srgbClr val="336699"/>
              </a:buClr>
              <a:buSzPct val="25000"/>
              <a:buFont typeface="Arial"/>
              <a:buNone/>
            </a:pPr>
            <a:r>
              <a:rPr lang="en-US" sz="3000">
                <a:solidFill>
                  <a:srgbClr val="336699"/>
                </a:solidFill>
              </a:rPr>
              <a:t>Action: Register a new account, navigate through the web application, add sessions to the user’s schedule, and logout.</a:t>
            </a:r>
          </a:p>
          <a:p>
            <a:pPr marL="0" marR="0" lvl="0" indent="0" algn="l" rtl="0">
              <a:lnSpc>
                <a:spcPct val="100000"/>
              </a:lnSpc>
              <a:spcBef>
                <a:spcPts val="0"/>
              </a:spcBef>
              <a:spcAft>
                <a:spcPts val="0"/>
              </a:spcAft>
              <a:buClr>
                <a:srgbClr val="336699"/>
              </a:buClr>
              <a:buFont typeface="Arial"/>
              <a:buNone/>
            </a:pPr>
            <a:endParaRPr sz="3000">
              <a:solidFill>
                <a:srgbClr val="336699"/>
              </a:solidFill>
            </a:endParaRPr>
          </a:p>
          <a:p>
            <a:pPr marL="0" marR="0" lvl="0" indent="0" algn="l" rtl="0">
              <a:lnSpc>
                <a:spcPct val="100000"/>
              </a:lnSpc>
              <a:spcBef>
                <a:spcPts val="0"/>
              </a:spcBef>
              <a:spcAft>
                <a:spcPts val="0"/>
              </a:spcAft>
              <a:buClr>
                <a:srgbClr val="336699"/>
              </a:buClr>
              <a:buSzPct val="25000"/>
              <a:buFont typeface="Arial"/>
              <a:buNone/>
            </a:pPr>
            <a:r>
              <a:rPr lang="en-US" sz="3000">
                <a:solidFill>
                  <a:srgbClr val="336699"/>
                </a:solidFill>
              </a:rPr>
              <a:t>Expected result: Successfully register account, successful rendering of all the pages, and successfully logout.</a:t>
            </a:r>
          </a:p>
        </p:txBody>
      </p:sp>
      <p:sp>
        <p:nvSpPr>
          <p:cNvPr id="101" name="Shape 101"/>
          <p:cNvSpPr txBox="1"/>
          <p:nvPr/>
        </p:nvSpPr>
        <p:spPr>
          <a:xfrm>
            <a:off x="1636400" y="12853375"/>
            <a:ext cx="29680800" cy="9213300"/>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dirty="0">
                <a:solidFill>
                  <a:srgbClr val="336699"/>
                </a:solidFill>
                <a:latin typeface="Arial"/>
                <a:ea typeface="Arial"/>
                <a:cs typeface="Arial"/>
                <a:sym typeface="Arial"/>
              </a:rPr>
              <a:t>Screenshots</a:t>
            </a:r>
          </a:p>
          <a:p>
            <a:pPr marL="0" marR="0" lvl="0" indent="0" algn="ctr" rtl="0">
              <a:lnSpc>
                <a:spcPct val="100000"/>
              </a:lnSpc>
              <a:spcBef>
                <a:spcPts val="0"/>
              </a:spcBef>
              <a:spcAft>
                <a:spcPts val="0"/>
              </a:spcAft>
              <a:buClr>
                <a:srgbClr val="336699"/>
              </a:buClr>
              <a:buFont typeface="Arial"/>
              <a:buNone/>
            </a:pPr>
            <a:endParaRPr dirty="0"/>
          </a:p>
          <a:p>
            <a:pPr marL="0" marR="0" lvl="0" indent="0" algn="ctr" rtl="0">
              <a:lnSpc>
                <a:spcPct val="100000"/>
              </a:lnSpc>
              <a:spcBef>
                <a:spcPts val="0"/>
              </a:spcBef>
              <a:spcAft>
                <a:spcPts val="0"/>
              </a:spcAft>
              <a:buClr>
                <a:srgbClr val="336699"/>
              </a:buClr>
              <a:buFont typeface="Arial"/>
              <a:buNone/>
            </a:pPr>
            <a:endParaRPr dirty="0"/>
          </a:p>
          <a:p>
            <a:pPr marL="0" marR="0" lvl="0" indent="0" algn="ctr" rtl="0">
              <a:lnSpc>
                <a:spcPct val="100000"/>
              </a:lnSpc>
              <a:spcBef>
                <a:spcPts val="0"/>
              </a:spcBef>
              <a:spcAft>
                <a:spcPts val="0"/>
              </a:spcAft>
              <a:buClr>
                <a:srgbClr val="336699"/>
              </a:buClr>
              <a:buFont typeface="Arial"/>
              <a:buNone/>
            </a:pPr>
            <a:endParaRPr dirty="0"/>
          </a:p>
          <a:p>
            <a:pPr marL="0" marR="0" lvl="0" indent="0" algn="ctr" rtl="0">
              <a:lnSpc>
                <a:spcPct val="100000"/>
              </a:lnSpc>
              <a:spcBef>
                <a:spcPts val="0"/>
              </a:spcBef>
              <a:spcAft>
                <a:spcPts val="0"/>
              </a:spcAft>
              <a:buClr>
                <a:srgbClr val="336699"/>
              </a:buClr>
              <a:buFont typeface="Arial"/>
              <a:buNone/>
            </a:pPr>
            <a:endParaRPr dirty="0"/>
          </a:p>
          <a:p>
            <a:pPr marL="0" marR="0" lvl="0" indent="0" algn="ctr" rtl="0">
              <a:lnSpc>
                <a:spcPct val="100000"/>
              </a:lnSpc>
              <a:spcBef>
                <a:spcPts val="0"/>
              </a:spcBef>
              <a:spcAft>
                <a:spcPts val="0"/>
              </a:spcAft>
              <a:buClr>
                <a:srgbClr val="336699"/>
              </a:buClr>
              <a:buFont typeface="Arial"/>
              <a:buNone/>
            </a:pPr>
            <a:endParaRPr dirty="0"/>
          </a:p>
          <a:p>
            <a:pPr marL="0" marR="0" lvl="0" indent="0" algn="ctr" rtl="0">
              <a:lnSpc>
                <a:spcPct val="100000"/>
              </a:lnSpc>
              <a:spcBef>
                <a:spcPts val="0"/>
              </a:spcBef>
              <a:spcAft>
                <a:spcPts val="0"/>
              </a:spcAft>
              <a:buClr>
                <a:srgbClr val="336699"/>
              </a:buClr>
              <a:buFont typeface="Arial"/>
              <a:buNone/>
            </a:pPr>
            <a:endParaRPr dirty="0"/>
          </a:p>
          <a:p>
            <a:pPr marL="0" marR="0" lvl="0" indent="0" algn="ctr" rtl="0">
              <a:lnSpc>
                <a:spcPct val="100000"/>
              </a:lnSpc>
              <a:spcBef>
                <a:spcPts val="0"/>
              </a:spcBef>
              <a:spcAft>
                <a:spcPts val="0"/>
              </a:spcAft>
              <a:buClr>
                <a:srgbClr val="336699"/>
              </a:buClr>
              <a:buFont typeface="Arial"/>
              <a:buNone/>
            </a:pPr>
            <a:endParaRPr dirty="0"/>
          </a:p>
          <a:p>
            <a:pPr marL="0" marR="0" lvl="0" indent="0" algn="ctr" rtl="0">
              <a:lnSpc>
                <a:spcPct val="100000"/>
              </a:lnSpc>
              <a:spcBef>
                <a:spcPts val="0"/>
              </a:spcBef>
              <a:spcAft>
                <a:spcPts val="0"/>
              </a:spcAft>
              <a:buClr>
                <a:srgbClr val="336699"/>
              </a:buClr>
              <a:buFont typeface="Arial"/>
              <a:buNone/>
            </a:pPr>
            <a:endParaRPr dirty="0"/>
          </a:p>
          <a:p>
            <a:pPr marL="0" marR="0" lvl="0" indent="0" algn="ctr" rtl="0">
              <a:lnSpc>
                <a:spcPct val="100000"/>
              </a:lnSpc>
              <a:spcBef>
                <a:spcPts val="0"/>
              </a:spcBef>
              <a:spcAft>
                <a:spcPts val="0"/>
              </a:spcAft>
              <a:buClr>
                <a:srgbClr val="336699"/>
              </a:buClr>
              <a:buFont typeface="Arial"/>
              <a:buNone/>
            </a:pPr>
            <a:endParaRPr dirty="0"/>
          </a:p>
          <a:p>
            <a:pPr marL="0" marR="0" lvl="0" indent="0" algn="ctr" rtl="0">
              <a:lnSpc>
                <a:spcPct val="100000"/>
              </a:lnSpc>
              <a:spcBef>
                <a:spcPts val="0"/>
              </a:spcBef>
              <a:spcAft>
                <a:spcPts val="0"/>
              </a:spcAft>
              <a:buClr>
                <a:srgbClr val="336699"/>
              </a:buClr>
              <a:buFont typeface="Arial"/>
              <a:buNone/>
            </a:pPr>
            <a:endParaRPr dirty="0"/>
          </a:p>
          <a:p>
            <a:pPr marL="0" marR="0" lvl="0" indent="0" algn="ctr" rtl="0">
              <a:lnSpc>
                <a:spcPct val="100000"/>
              </a:lnSpc>
              <a:spcBef>
                <a:spcPts val="0"/>
              </a:spcBef>
              <a:spcAft>
                <a:spcPts val="0"/>
              </a:spcAft>
              <a:buClr>
                <a:srgbClr val="336699"/>
              </a:buClr>
              <a:buFont typeface="Arial"/>
              <a:buNone/>
            </a:pPr>
            <a:endParaRPr dirty="0"/>
          </a:p>
          <a:p>
            <a:pPr marL="0" marR="0" lvl="0" indent="0" algn="ctr" rtl="0">
              <a:lnSpc>
                <a:spcPct val="100000"/>
              </a:lnSpc>
              <a:spcBef>
                <a:spcPts val="0"/>
              </a:spcBef>
              <a:spcAft>
                <a:spcPts val="0"/>
              </a:spcAft>
              <a:buClr>
                <a:srgbClr val="336699"/>
              </a:buClr>
              <a:buFont typeface="Arial"/>
              <a:buNone/>
            </a:pPr>
            <a:endParaRPr dirty="0"/>
          </a:p>
          <a:p>
            <a:pPr marL="0" marR="0" lvl="0" indent="0" algn="ctr" rtl="0">
              <a:lnSpc>
                <a:spcPct val="100000"/>
              </a:lnSpc>
              <a:spcBef>
                <a:spcPts val="0"/>
              </a:spcBef>
              <a:spcAft>
                <a:spcPts val="0"/>
              </a:spcAft>
              <a:buClr>
                <a:srgbClr val="336699"/>
              </a:buClr>
              <a:buFont typeface="Arial"/>
              <a:buNone/>
            </a:pPr>
            <a:endParaRPr dirty="0"/>
          </a:p>
          <a:p>
            <a:pPr marL="0" marR="0" lvl="0" indent="0" algn="ctr" rtl="0">
              <a:lnSpc>
                <a:spcPct val="100000"/>
              </a:lnSpc>
              <a:spcBef>
                <a:spcPts val="0"/>
              </a:spcBef>
              <a:spcAft>
                <a:spcPts val="0"/>
              </a:spcAft>
              <a:buClr>
                <a:srgbClr val="336699"/>
              </a:buClr>
              <a:buFont typeface="Arial"/>
              <a:buNone/>
            </a:pPr>
            <a:endParaRPr dirty="0"/>
          </a:p>
          <a:p>
            <a:pPr marL="0" marR="0" lvl="0" indent="0" algn="ctr" rtl="0">
              <a:lnSpc>
                <a:spcPct val="100000"/>
              </a:lnSpc>
              <a:spcBef>
                <a:spcPts val="0"/>
              </a:spcBef>
              <a:spcAft>
                <a:spcPts val="0"/>
              </a:spcAft>
              <a:buClr>
                <a:srgbClr val="336699"/>
              </a:buClr>
              <a:buFont typeface="Arial"/>
              <a:buNone/>
            </a:pPr>
            <a:endParaRPr dirty="0"/>
          </a:p>
          <a:p>
            <a:pPr marL="0" marR="0" lvl="0" indent="0" algn="ctr" rtl="0">
              <a:lnSpc>
                <a:spcPct val="100000"/>
              </a:lnSpc>
              <a:spcBef>
                <a:spcPts val="0"/>
              </a:spcBef>
              <a:spcAft>
                <a:spcPts val="0"/>
              </a:spcAft>
              <a:buClr>
                <a:srgbClr val="336699"/>
              </a:buClr>
              <a:buFont typeface="Arial"/>
              <a:buNone/>
            </a:pPr>
            <a:endParaRPr dirty="0"/>
          </a:p>
          <a:p>
            <a:pPr marL="0" marR="0" lvl="0" indent="0" algn="ctr" rtl="0">
              <a:lnSpc>
                <a:spcPct val="100000"/>
              </a:lnSpc>
              <a:spcBef>
                <a:spcPts val="0"/>
              </a:spcBef>
              <a:spcAft>
                <a:spcPts val="0"/>
              </a:spcAft>
              <a:buClr>
                <a:srgbClr val="336699"/>
              </a:buClr>
              <a:buFont typeface="Arial"/>
              <a:buNone/>
            </a:pPr>
            <a:endParaRPr dirty="0"/>
          </a:p>
          <a:p>
            <a:pPr marL="0" marR="0" lvl="0" indent="0" algn="ctr" rtl="0">
              <a:lnSpc>
                <a:spcPct val="100000"/>
              </a:lnSpc>
              <a:spcBef>
                <a:spcPts val="0"/>
              </a:spcBef>
              <a:spcAft>
                <a:spcPts val="0"/>
              </a:spcAft>
              <a:buClr>
                <a:srgbClr val="336699"/>
              </a:buClr>
              <a:buFont typeface="Arial"/>
              <a:buNone/>
            </a:pPr>
            <a:endParaRPr dirty="0"/>
          </a:p>
          <a:p>
            <a:pPr marL="0" marR="0" lvl="0" indent="0" algn="ctr" rtl="0">
              <a:lnSpc>
                <a:spcPct val="100000"/>
              </a:lnSpc>
              <a:spcBef>
                <a:spcPts val="0"/>
              </a:spcBef>
              <a:spcAft>
                <a:spcPts val="0"/>
              </a:spcAft>
              <a:buClr>
                <a:srgbClr val="336699"/>
              </a:buClr>
              <a:buFont typeface="Arial"/>
              <a:buNone/>
            </a:pPr>
            <a:endParaRPr dirty="0"/>
          </a:p>
          <a:p>
            <a:pPr marL="0" marR="0" lvl="0" indent="0" algn="ctr" rtl="0">
              <a:lnSpc>
                <a:spcPct val="100000"/>
              </a:lnSpc>
              <a:spcBef>
                <a:spcPts val="0"/>
              </a:spcBef>
              <a:spcAft>
                <a:spcPts val="0"/>
              </a:spcAft>
              <a:buClr>
                <a:srgbClr val="336699"/>
              </a:buClr>
              <a:buFont typeface="Arial"/>
              <a:buNone/>
            </a:pPr>
            <a:endParaRPr dirty="0"/>
          </a:p>
          <a:p>
            <a:pPr marL="0" marR="0" lvl="0" indent="0" algn="ctr" rtl="0">
              <a:lnSpc>
                <a:spcPct val="100000"/>
              </a:lnSpc>
              <a:spcBef>
                <a:spcPts val="0"/>
              </a:spcBef>
              <a:spcAft>
                <a:spcPts val="0"/>
              </a:spcAft>
              <a:buClr>
                <a:srgbClr val="336699"/>
              </a:buClr>
              <a:buFont typeface="Arial"/>
              <a:buNone/>
            </a:pPr>
            <a:endParaRPr dirty="0"/>
          </a:p>
          <a:p>
            <a:pPr marL="0" marR="0" lvl="0" indent="0" algn="ctr" rtl="0">
              <a:lnSpc>
                <a:spcPct val="100000"/>
              </a:lnSpc>
              <a:spcBef>
                <a:spcPts val="0"/>
              </a:spcBef>
              <a:spcAft>
                <a:spcPts val="0"/>
              </a:spcAft>
              <a:buClr>
                <a:srgbClr val="336699"/>
              </a:buClr>
              <a:buFont typeface="Arial"/>
              <a:buNone/>
            </a:pPr>
            <a:endParaRPr dirty="0"/>
          </a:p>
          <a:p>
            <a:pPr marL="0" marR="0" lvl="0" indent="0" algn="ctr" rtl="0">
              <a:lnSpc>
                <a:spcPct val="100000"/>
              </a:lnSpc>
              <a:spcBef>
                <a:spcPts val="0"/>
              </a:spcBef>
              <a:spcAft>
                <a:spcPts val="0"/>
              </a:spcAft>
              <a:buClr>
                <a:srgbClr val="336699"/>
              </a:buClr>
              <a:buFont typeface="Arial"/>
              <a:buNone/>
            </a:pPr>
            <a:endParaRPr dirty="0"/>
          </a:p>
          <a:p>
            <a:pPr marL="0" marR="0" lvl="0" indent="0" algn="ctr" rtl="0">
              <a:lnSpc>
                <a:spcPct val="100000"/>
              </a:lnSpc>
              <a:spcBef>
                <a:spcPts val="0"/>
              </a:spcBef>
              <a:spcAft>
                <a:spcPts val="0"/>
              </a:spcAft>
              <a:buClr>
                <a:srgbClr val="336699"/>
              </a:buClr>
              <a:buFont typeface="Arial"/>
              <a:buNone/>
            </a:pPr>
            <a:endParaRPr dirty="0"/>
          </a:p>
          <a:p>
            <a:pPr marL="0" marR="0" lvl="0" indent="0" algn="ctr" rtl="0">
              <a:lnSpc>
                <a:spcPct val="100000"/>
              </a:lnSpc>
              <a:spcBef>
                <a:spcPts val="0"/>
              </a:spcBef>
              <a:spcAft>
                <a:spcPts val="0"/>
              </a:spcAft>
              <a:buClr>
                <a:srgbClr val="336699"/>
              </a:buClr>
              <a:buFont typeface="Arial"/>
              <a:buNone/>
            </a:pPr>
            <a:endParaRPr dirty="0"/>
          </a:p>
          <a:p>
            <a:pPr marL="0" marR="0" lvl="0" indent="0" algn="ctr" rtl="0">
              <a:lnSpc>
                <a:spcPct val="100000"/>
              </a:lnSpc>
              <a:spcBef>
                <a:spcPts val="0"/>
              </a:spcBef>
              <a:spcAft>
                <a:spcPts val="0"/>
              </a:spcAft>
              <a:buClr>
                <a:srgbClr val="336699"/>
              </a:buClr>
              <a:buFont typeface="Arial"/>
              <a:buNone/>
            </a:pPr>
            <a:endParaRPr dirty="0"/>
          </a:p>
          <a:p>
            <a:pPr marL="0" marR="0" lvl="0" indent="0" algn="ctr" rtl="0">
              <a:lnSpc>
                <a:spcPct val="100000"/>
              </a:lnSpc>
              <a:spcBef>
                <a:spcPts val="0"/>
              </a:spcBef>
              <a:spcAft>
                <a:spcPts val="0"/>
              </a:spcAft>
              <a:buClr>
                <a:srgbClr val="336699"/>
              </a:buClr>
              <a:buFont typeface="Arial"/>
              <a:buNone/>
            </a:pPr>
            <a:endParaRPr dirty="0"/>
          </a:p>
          <a:p>
            <a:pPr marL="0" marR="0" lvl="0" indent="0" algn="ctr" rtl="0">
              <a:lnSpc>
                <a:spcPct val="100000"/>
              </a:lnSpc>
              <a:spcBef>
                <a:spcPts val="0"/>
              </a:spcBef>
              <a:spcAft>
                <a:spcPts val="0"/>
              </a:spcAft>
              <a:buClr>
                <a:srgbClr val="336699"/>
              </a:buClr>
              <a:buFont typeface="Arial"/>
              <a:buNone/>
            </a:pPr>
            <a:endParaRPr dirty="0"/>
          </a:p>
          <a:p>
            <a:pPr marL="0" marR="0" lvl="0" indent="0" algn="ctr" rtl="0">
              <a:lnSpc>
                <a:spcPct val="100000"/>
              </a:lnSpc>
              <a:spcBef>
                <a:spcPts val="0"/>
              </a:spcBef>
              <a:spcAft>
                <a:spcPts val="0"/>
              </a:spcAft>
              <a:buClr>
                <a:srgbClr val="336699"/>
              </a:buClr>
              <a:buFont typeface="Arial"/>
              <a:buNone/>
            </a:pPr>
            <a:endParaRPr dirty="0"/>
          </a:p>
          <a:p>
            <a:pPr marL="0" marR="0" lvl="0" indent="0" algn="ctr" rtl="0">
              <a:lnSpc>
                <a:spcPct val="100000"/>
              </a:lnSpc>
              <a:spcBef>
                <a:spcPts val="0"/>
              </a:spcBef>
              <a:spcAft>
                <a:spcPts val="0"/>
              </a:spcAft>
              <a:buClr>
                <a:srgbClr val="336699"/>
              </a:buClr>
              <a:buFont typeface="Arial"/>
              <a:buNone/>
            </a:pPr>
            <a:endParaRPr dirty="0"/>
          </a:p>
          <a:p>
            <a:pPr marL="0" marR="0" lvl="0" indent="0" algn="ctr" rtl="0">
              <a:lnSpc>
                <a:spcPct val="100000"/>
              </a:lnSpc>
              <a:spcBef>
                <a:spcPts val="0"/>
              </a:spcBef>
              <a:spcAft>
                <a:spcPts val="0"/>
              </a:spcAft>
              <a:buClr>
                <a:srgbClr val="336699"/>
              </a:buClr>
              <a:buFont typeface="Arial"/>
              <a:buNone/>
            </a:pPr>
            <a:endParaRPr dirty="0"/>
          </a:p>
          <a:p>
            <a:pPr marL="0" marR="0" lvl="0" indent="0" algn="l" rtl="0">
              <a:lnSpc>
                <a:spcPct val="100000"/>
              </a:lnSpc>
              <a:spcBef>
                <a:spcPts val="0"/>
              </a:spcBef>
              <a:spcAft>
                <a:spcPts val="0"/>
              </a:spcAft>
              <a:buClr>
                <a:srgbClr val="336699"/>
              </a:buClr>
              <a:buFont typeface="Arial"/>
              <a:buNone/>
            </a:pPr>
            <a:r>
              <a:rPr lang="en-US" dirty="0"/>
              <a:t>	</a:t>
            </a:r>
            <a:r>
              <a:rPr lang="en-US" sz="3000" dirty="0"/>
              <a:t>			Figure 1					</a:t>
            </a:r>
            <a:r>
              <a:rPr lang="en-US" sz="3000" dirty="0" smtClean="0"/>
              <a:t>Figure </a:t>
            </a:r>
            <a:r>
              <a:rPr lang="en-US" sz="3000" dirty="0"/>
              <a:t>2						</a:t>
            </a:r>
            <a:r>
              <a:rPr lang="en-US" sz="3000" dirty="0" smtClean="0"/>
              <a:t>Figure </a:t>
            </a:r>
            <a:r>
              <a:rPr lang="en-US" sz="3000" dirty="0"/>
              <a:t>3				</a:t>
            </a:r>
            <a:r>
              <a:rPr lang="en-US" sz="3000" dirty="0" smtClean="0"/>
              <a:t>  Figure </a:t>
            </a:r>
            <a:r>
              <a:rPr lang="en-US" sz="3000" dirty="0"/>
              <a:t>4					Figure 5</a:t>
            </a:r>
          </a:p>
          <a:p>
            <a:pPr marL="0" marR="0" lvl="0" indent="0" algn="ctr" rtl="0">
              <a:lnSpc>
                <a:spcPct val="100000"/>
              </a:lnSpc>
              <a:spcBef>
                <a:spcPts val="0"/>
              </a:spcBef>
              <a:spcAft>
                <a:spcPts val="0"/>
              </a:spcAft>
              <a:buClr>
                <a:srgbClr val="336699"/>
              </a:buClr>
              <a:buFont typeface="Arial"/>
              <a:buNone/>
            </a:pPr>
            <a:endParaRPr dirty="0"/>
          </a:p>
          <a:p>
            <a:pPr marL="0" marR="0" lvl="0" indent="0" algn="ctr" rtl="0">
              <a:lnSpc>
                <a:spcPct val="100000"/>
              </a:lnSpc>
              <a:spcBef>
                <a:spcPts val="0"/>
              </a:spcBef>
              <a:spcAft>
                <a:spcPts val="0"/>
              </a:spcAft>
              <a:buClr>
                <a:srgbClr val="336699"/>
              </a:buClr>
              <a:buFont typeface="Arial"/>
              <a:buNone/>
            </a:pPr>
            <a:endParaRPr dirty="0"/>
          </a:p>
          <a:p>
            <a:pPr marL="0" marR="0" lvl="0" indent="0" algn="ctr" rtl="0">
              <a:lnSpc>
                <a:spcPct val="100000"/>
              </a:lnSpc>
              <a:spcBef>
                <a:spcPts val="0"/>
              </a:spcBef>
              <a:spcAft>
                <a:spcPts val="0"/>
              </a:spcAft>
              <a:buClr>
                <a:srgbClr val="336699"/>
              </a:buClr>
              <a:buFont typeface="Arial"/>
              <a:buNone/>
            </a:pPr>
            <a:endParaRPr dirty="0"/>
          </a:p>
          <a:p>
            <a:pPr marL="0" marR="0" lvl="0" indent="0" algn="ctr" rtl="0">
              <a:lnSpc>
                <a:spcPct val="100000"/>
              </a:lnSpc>
              <a:spcBef>
                <a:spcPts val="0"/>
              </a:spcBef>
              <a:spcAft>
                <a:spcPts val="0"/>
              </a:spcAft>
              <a:buClr>
                <a:srgbClr val="336699"/>
              </a:buClr>
              <a:buFont typeface="Arial"/>
              <a:buNone/>
            </a:pPr>
            <a:endParaRPr dirty="0"/>
          </a:p>
          <a:p>
            <a:pPr marL="0" marR="0" lvl="0" indent="0" algn="ctr" rtl="0">
              <a:lnSpc>
                <a:spcPct val="100000"/>
              </a:lnSpc>
              <a:spcBef>
                <a:spcPts val="0"/>
              </a:spcBef>
              <a:spcAft>
                <a:spcPts val="0"/>
              </a:spcAft>
              <a:buClr>
                <a:srgbClr val="336699"/>
              </a:buClr>
              <a:buFont typeface="Arial"/>
              <a:buNone/>
            </a:pPr>
            <a:endParaRPr dirty="0"/>
          </a:p>
          <a:p>
            <a:pPr marL="0" marR="0" lvl="0" indent="0" algn="ctr" rtl="0">
              <a:lnSpc>
                <a:spcPct val="100000"/>
              </a:lnSpc>
              <a:spcBef>
                <a:spcPts val="0"/>
              </a:spcBef>
              <a:spcAft>
                <a:spcPts val="0"/>
              </a:spcAft>
              <a:buClr>
                <a:srgbClr val="336699"/>
              </a:buClr>
              <a:buFont typeface="Arial"/>
              <a:buNone/>
            </a:pPr>
            <a:endParaRPr dirty="0"/>
          </a:p>
        </p:txBody>
      </p:sp>
      <p:sp>
        <p:nvSpPr>
          <p:cNvPr id="102" name="Shape 102"/>
          <p:cNvSpPr txBox="1"/>
          <p:nvPr/>
        </p:nvSpPr>
        <p:spPr>
          <a:xfrm>
            <a:off x="23383500" y="33020500"/>
            <a:ext cx="7933800" cy="7368600"/>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a:solidFill>
                  <a:srgbClr val="336699"/>
                </a:solidFill>
                <a:latin typeface="Arial"/>
                <a:ea typeface="Arial"/>
                <a:cs typeface="Arial"/>
                <a:sym typeface="Arial"/>
              </a:rPr>
              <a:t>Summary</a:t>
            </a:r>
          </a:p>
          <a:p>
            <a:pPr marL="0" marR="0" lvl="0" indent="0" algn="l" rtl="0">
              <a:lnSpc>
                <a:spcPct val="100000"/>
              </a:lnSpc>
              <a:spcBef>
                <a:spcPts val="0"/>
              </a:spcBef>
              <a:spcAft>
                <a:spcPts val="0"/>
              </a:spcAft>
              <a:buClr>
                <a:srgbClr val="336699"/>
              </a:buClr>
              <a:buFont typeface="Arial"/>
              <a:buNone/>
            </a:pPr>
            <a:endParaRPr/>
          </a:p>
          <a:p>
            <a:pPr marL="457200" lvl="0" indent="-419100" rtl="0">
              <a:spcBef>
                <a:spcPts val="0"/>
              </a:spcBef>
              <a:buClr>
                <a:srgbClr val="336699"/>
              </a:buClr>
              <a:buSzPct val="100000"/>
              <a:buChar char="●"/>
            </a:pPr>
            <a:r>
              <a:rPr lang="en-US" sz="3000">
                <a:solidFill>
                  <a:srgbClr val="336699"/>
                </a:solidFill>
              </a:rPr>
              <a:t>FLACADA 1.0 is the first iteration of this app, we started from scratch using the MEAN stack framework for full stack web development.</a:t>
            </a:r>
          </a:p>
          <a:p>
            <a:pPr marL="457200" marR="0" lvl="0" indent="-419100" algn="l" rtl="0">
              <a:lnSpc>
                <a:spcPct val="100000"/>
              </a:lnSpc>
              <a:spcBef>
                <a:spcPts val="0"/>
              </a:spcBef>
              <a:spcAft>
                <a:spcPts val="0"/>
              </a:spcAft>
              <a:buClr>
                <a:srgbClr val="336699"/>
              </a:buClr>
              <a:buSzPct val="100000"/>
              <a:buChar char="●"/>
            </a:pPr>
            <a:r>
              <a:rPr lang="en-US" sz="3000">
                <a:solidFill>
                  <a:srgbClr val="336699"/>
                </a:solidFill>
              </a:rPr>
              <a:t>Allows users to see all exhibitors, sponsors, sessions and speakers from the conference.</a:t>
            </a:r>
          </a:p>
          <a:p>
            <a:pPr marL="457200" marR="0" lvl="0" indent="-419100" algn="l" rtl="0">
              <a:lnSpc>
                <a:spcPct val="100000"/>
              </a:lnSpc>
              <a:spcBef>
                <a:spcPts val="0"/>
              </a:spcBef>
              <a:spcAft>
                <a:spcPts val="0"/>
              </a:spcAft>
              <a:buClr>
                <a:srgbClr val="336699"/>
              </a:buClr>
              <a:buSzPct val="100000"/>
              <a:buChar char="●"/>
            </a:pPr>
            <a:r>
              <a:rPr lang="en-US" sz="3000">
                <a:solidFill>
                  <a:srgbClr val="336699"/>
                </a:solidFill>
              </a:rPr>
              <a:t>The architecture is scalable and easy to change based on desired changes in functionality. All of our functions are fully integrated and hosted in our cloud service platform: ‘Heroku’ using  ‘Mlab with Amazon Web Services’.</a:t>
            </a:r>
          </a:p>
        </p:txBody>
      </p:sp>
      <p:sp>
        <p:nvSpPr>
          <p:cNvPr id="103" name="Shape 103"/>
          <p:cNvSpPr txBox="1"/>
          <p:nvPr/>
        </p:nvSpPr>
        <p:spPr>
          <a:xfrm>
            <a:off x="990600" y="609600"/>
            <a:ext cx="4724400" cy="4114800"/>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333399"/>
              </a:buClr>
              <a:buFont typeface="Arial"/>
              <a:buNone/>
            </a:pPr>
            <a:endParaRPr/>
          </a:p>
        </p:txBody>
      </p:sp>
      <p:sp>
        <p:nvSpPr>
          <p:cNvPr id="104" name="Shape 104"/>
          <p:cNvSpPr txBox="1"/>
          <p:nvPr/>
        </p:nvSpPr>
        <p:spPr>
          <a:xfrm>
            <a:off x="27203400" y="609600"/>
            <a:ext cx="4724400" cy="4114800"/>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333399"/>
              </a:buClr>
              <a:buFont typeface="Arial"/>
              <a:buNone/>
            </a:pPr>
            <a:endParaRPr/>
          </a:p>
        </p:txBody>
      </p:sp>
      <p:sp>
        <p:nvSpPr>
          <p:cNvPr id="105" name="Shape 105"/>
          <p:cNvSpPr txBox="1"/>
          <p:nvPr/>
        </p:nvSpPr>
        <p:spPr>
          <a:xfrm>
            <a:off x="12183375" y="6095925"/>
            <a:ext cx="9662100" cy="5858700"/>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dirty="0">
                <a:solidFill>
                  <a:srgbClr val="336699"/>
                </a:solidFill>
                <a:latin typeface="Arial"/>
                <a:ea typeface="Arial"/>
                <a:cs typeface="Arial"/>
                <a:sym typeface="Arial"/>
              </a:rPr>
              <a:t>Solution</a:t>
            </a:r>
          </a:p>
          <a:p>
            <a:pPr marL="0" marR="0" lvl="0" indent="0" algn="l" rtl="0">
              <a:lnSpc>
                <a:spcPct val="100000"/>
              </a:lnSpc>
              <a:spcBef>
                <a:spcPts val="0"/>
              </a:spcBef>
              <a:spcAft>
                <a:spcPts val="0"/>
              </a:spcAft>
              <a:buClr>
                <a:srgbClr val="336699"/>
              </a:buClr>
              <a:buSzPct val="25000"/>
              <a:buFont typeface="Arial"/>
              <a:buNone/>
            </a:pPr>
            <a:r>
              <a:rPr lang="en-US" sz="3600" dirty="0">
                <a:solidFill>
                  <a:srgbClr val="336699"/>
                </a:solidFill>
              </a:rPr>
              <a:t>FLACADA 1.0 </a:t>
            </a:r>
            <a:r>
              <a:rPr lang="en-US" sz="1800" dirty="0">
                <a:solidFill>
                  <a:srgbClr val="336699"/>
                </a:solidFill>
              </a:rPr>
              <a:t>(figure 1) </a:t>
            </a:r>
            <a:r>
              <a:rPr lang="en-US" sz="3600" dirty="0">
                <a:solidFill>
                  <a:srgbClr val="336699"/>
                </a:solidFill>
              </a:rPr>
              <a:t> is the first iteration of this app. Supports user accounts </a:t>
            </a:r>
            <a:r>
              <a:rPr lang="en-US" sz="1800" dirty="0">
                <a:solidFill>
                  <a:srgbClr val="336699"/>
                </a:solidFill>
              </a:rPr>
              <a:t>(figure 2)</a:t>
            </a:r>
            <a:r>
              <a:rPr lang="en-US" sz="3600" dirty="0">
                <a:solidFill>
                  <a:srgbClr val="336699"/>
                </a:solidFill>
              </a:rPr>
              <a:t> and schedule management </a:t>
            </a:r>
            <a:r>
              <a:rPr lang="en-US" sz="1800" dirty="0">
                <a:solidFill>
                  <a:srgbClr val="336699"/>
                </a:solidFill>
              </a:rPr>
              <a:t>(figure 3 &amp; 4) </a:t>
            </a:r>
            <a:r>
              <a:rPr lang="en-US" sz="3600" dirty="0">
                <a:solidFill>
                  <a:srgbClr val="336699"/>
                </a:solidFill>
              </a:rPr>
              <a:t>and access to local information </a:t>
            </a:r>
            <a:r>
              <a:rPr lang="en-US" sz="1800" dirty="0">
                <a:solidFill>
                  <a:srgbClr val="336699"/>
                </a:solidFill>
              </a:rPr>
              <a:t>(figure 5)</a:t>
            </a:r>
            <a:r>
              <a:rPr lang="en-US" sz="3600" dirty="0">
                <a:solidFill>
                  <a:srgbClr val="336699"/>
                </a:solidFill>
              </a:rPr>
              <a:t>. Admin privileges include more functionality with editing page contents. </a:t>
            </a:r>
          </a:p>
        </p:txBody>
      </p:sp>
      <p:sp>
        <p:nvSpPr>
          <p:cNvPr id="106" name="Shape 106"/>
          <p:cNvSpPr txBox="1"/>
          <p:nvPr/>
        </p:nvSpPr>
        <p:spPr>
          <a:xfrm>
            <a:off x="6343000" y="41615475"/>
            <a:ext cx="25737000" cy="1356600"/>
          </a:xfrm>
          <a:prstGeom prst="rect">
            <a:avLst/>
          </a:prstGeom>
          <a:noFill/>
          <a:ln w="63500" cap="flat" cmpd="sng">
            <a:solidFill>
              <a:srgbClr val="0033CC"/>
            </a:solidFill>
            <a:prstDash val="solid"/>
            <a:miter/>
            <a:headEnd type="none" w="med" len="med"/>
            <a:tailEnd type="none" w="med" len="med"/>
          </a:ln>
        </p:spPr>
        <p:txBody>
          <a:bodyPr lIns="91425" tIns="91425" rIns="91425" bIns="91425" anchor="t" anchorCtr="0">
            <a:noAutofit/>
          </a:bodyPr>
          <a:lstStyle/>
          <a:p>
            <a:pPr marL="0" lvl="0" indent="0" algn="l" rtl="0">
              <a:spcBef>
                <a:spcPts val="0"/>
              </a:spcBef>
              <a:buClr>
                <a:schemeClr val="dk1"/>
              </a:buClr>
              <a:buSzPct val="25000"/>
              <a:buFont typeface="Arial"/>
              <a:buNone/>
            </a:pPr>
            <a:r>
              <a:rPr lang="en-US" sz="2400">
                <a:solidFill>
                  <a:schemeClr val="dk1"/>
                </a:solidFill>
              </a:rPr>
              <a:t>The material presented in this poster is based upon the work supported by Helen Gonzalez. I am thankful to the help that I received from my group members, Mabel Amaya, in the process of creating this software for developing the Back end of the application. Special thanks to Stackoverflow for bug fix help and the documentation for the respective technologies mentioned above.</a:t>
            </a:r>
          </a:p>
          <a:p>
            <a:pPr lvl="0" rtl="0">
              <a:spcBef>
                <a:spcPts val="0"/>
              </a:spcBef>
              <a:buNone/>
            </a:pPr>
            <a:endParaRPr/>
          </a:p>
        </p:txBody>
      </p:sp>
      <p:pic>
        <p:nvPicPr>
          <p:cNvPr id="107" name="Shape 107"/>
          <p:cNvPicPr preferRelativeResize="0"/>
          <p:nvPr/>
        </p:nvPicPr>
        <p:blipFill>
          <a:blip r:embed="rId4">
            <a:alphaModFix/>
          </a:blip>
          <a:stretch>
            <a:fillRect/>
          </a:stretch>
        </p:blipFill>
        <p:spPr>
          <a:xfrm>
            <a:off x="793349" y="1019162"/>
            <a:ext cx="3295650" cy="3295650"/>
          </a:xfrm>
          <a:prstGeom prst="rect">
            <a:avLst/>
          </a:prstGeom>
          <a:noFill/>
          <a:ln>
            <a:noFill/>
          </a:ln>
        </p:spPr>
      </p:pic>
      <p:pic>
        <p:nvPicPr>
          <p:cNvPr id="108" name="Shape 108"/>
          <p:cNvPicPr preferRelativeResize="0"/>
          <p:nvPr/>
        </p:nvPicPr>
        <p:blipFill>
          <a:blip r:embed="rId5">
            <a:alphaModFix/>
          </a:blip>
          <a:stretch>
            <a:fillRect/>
          </a:stretch>
        </p:blipFill>
        <p:spPr>
          <a:xfrm>
            <a:off x="12183375" y="25415687"/>
            <a:ext cx="9279600" cy="4649474"/>
          </a:xfrm>
          <a:prstGeom prst="rect">
            <a:avLst/>
          </a:prstGeom>
          <a:noFill/>
          <a:ln>
            <a:noFill/>
          </a:ln>
        </p:spPr>
      </p:pic>
      <p:pic>
        <p:nvPicPr>
          <p:cNvPr id="109" name="Shape 109"/>
          <p:cNvPicPr preferRelativeResize="0"/>
          <p:nvPr/>
        </p:nvPicPr>
        <p:blipFill>
          <a:blip r:embed="rId6">
            <a:alphaModFix/>
          </a:blip>
          <a:stretch>
            <a:fillRect/>
          </a:stretch>
        </p:blipFill>
        <p:spPr>
          <a:xfrm>
            <a:off x="9136977" y="15281450"/>
            <a:ext cx="5359550" cy="4454851"/>
          </a:xfrm>
          <a:prstGeom prst="rect">
            <a:avLst/>
          </a:prstGeom>
          <a:noFill/>
          <a:ln>
            <a:noFill/>
          </a:ln>
        </p:spPr>
      </p:pic>
      <p:pic>
        <p:nvPicPr>
          <p:cNvPr id="110" name="Shape 110"/>
          <p:cNvPicPr preferRelativeResize="0"/>
          <p:nvPr/>
        </p:nvPicPr>
        <p:blipFill>
          <a:blip r:embed="rId7">
            <a:alphaModFix/>
          </a:blip>
          <a:stretch>
            <a:fillRect/>
          </a:stretch>
        </p:blipFill>
        <p:spPr>
          <a:xfrm>
            <a:off x="14920283" y="15241924"/>
            <a:ext cx="6220243" cy="4533899"/>
          </a:xfrm>
          <a:prstGeom prst="rect">
            <a:avLst/>
          </a:prstGeom>
          <a:noFill/>
          <a:ln>
            <a:noFill/>
          </a:ln>
        </p:spPr>
      </p:pic>
      <p:pic>
        <p:nvPicPr>
          <p:cNvPr id="111" name="Shape 111"/>
          <p:cNvPicPr preferRelativeResize="0"/>
          <p:nvPr/>
        </p:nvPicPr>
        <p:blipFill>
          <a:blip r:embed="rId8">
            <a:alphaModFix/>
          </a:blip>
          <a:stretch>
            <a:fillRect/>
          </a:stretch>
        </p:blipFill>
        <p:spPr>
          <a:xfrm>
            <a:off x="21462974" y="15252140"/>
            <a:ext cx="3295650" cy="4533910"/>
          </a:xfrm>
          <a:prstGeom prst="rect">
            <a:avLst/>
          </a:prstGeom>
          <a:noFill/>
          <a:ln>
            <a:noFill/>
          </a:ln>
        </p:spPr>
      </p:pic>
      <p:pic>
        <p:nvPicPr>
          <p:cNvPr id="112" name="Shape 112"/>
          <p:cNvPicPr preferRelativeResize="0"/>
          <p:nvPr/>
        </p:nvPicPr>
        <p:blipFill>
          <a:blip r:embed="rId9">
            <a:alphaModFix/>
          </a:blip>
          <a:stretch>
            <a:fillRect/>
          </a:stretch>
        </p:blipFill>
        <p:spPr>
          <a:xfrm>
            <a:off x="25081076" y="15281450"/>
            <a:ext cx="6074749" cy="4454855"/>
          </a:xfrm>
          <a:prstGeom prst="rect">
            <a:avLst/>
          </a:prstGeom>
          <a:noFill/>
          <a:ln>
            <a:noFill/>
          </a:ln>
        </p:spPr>
      </p:pic>
      <p:pic>
        <p:nvPicPr>
          <p:cNvPr id="113" name="Shape 113"/>
          <p:cNvPicPr preferRelativeResize="0"/>
          <p:nvPr/>
        </p:nvPicPr>
        <p:blipFill>
          <a:blip r:embed="rId10">
            <a:alphaModFix/>
          </a:blip>
          <a:stretch>
            <a:fillRect/>
          </a:stretch>
        </p:blipFill>
        <p:spPr>
          <a:xfrm>
            <a:off x="1811950" y="15337475"/>
            <a:ext cx="6901278" cy="4342817"/>
          </a:xfrm>
          <a:prstGeom prst="rect">
            <a:avLst/>
          </a:prstGeom>
          <a:noFill/>
          <a:ln>
            <a:noFill/>
          </a:ln>
        </p:spPr>
      </p:pic>
      <p:sp>
        <p:nvSpPr>
          <p:cNvPr id="114" name="Shape 114"/>
          <p:cNvSpPr txBox="1"/>
          <p:nvPr/>
        </p:nvSpPr>
        <p:spPr>
          <a:xfrm>
            <a:off x="23535500" y="23215525"/>
            <a:ext cx="7933800" cy="9049800"/>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a:solidFill>
                  <a:srgbClr val="336699"/>
                </a:solidFill>
                <a:latin typeface="Arial"/>
                <a:ea typeface="Arial"/>
                <a:cs typeface="Arial"/>
                <a:sym typeface="Arial"/>
              </a:rPr>
              <a:t>Implementation</a:t>
            </a:r>
          </a:p>
          <a:p>
            <a:pPr marR="0" lvl="0" algn="l" rtl="0">
              <a:lnSpc>
                <a:spcPct val="100000"/>
              </a:lnSpc>
              <a:spcBef>
                <a:spcPts val="0"/>
              </a:spcBef>
              <a:spcAft>
                <a:spcPts val="0"/>
              </a:spcAft>
              <a:buNone/>
            </a:pPr>
            <a:r>
              <a:rPr lang="en-US" sz="4100">
                <a:solidFill>
                  <a:srgbClr val="336699"/>
                </a:solidFill>
              </a:rPr>
              <a:t>This project was built in Javascript using:</a:t>
            </a:r>
          </a:p>
          <a:p>
            <a:pPr marR="0" lvl="0" algn="l" rtl="0">
              <a:lnSpc>
                <a:spcPct val="100000"/>
              </a:lnSpc>
              <a:spcBef>
                <a:spcPts val="0"/>
              </a:spcBef>
              <a:spcAft>
                <a:spcPts val="0"/>
              </a:spcAft>
              <a:buNone/>
            </a:pPr>
            <a:endParaRPr sz="4100">
              <a:solidFill>
                <a:srgbClr val="336699"/>
              </a:solidFill>
            </a:endParaRPr>
          </a:p>
          <a:p>
            <a:pPr marR="0" lvl="0" algn="l" rtl="0">
              <a:lnSpc>
                <a:spcPct val="100000"/>
              </a:lnSpc>
              <a:spcBef>
                <a:spcPts val="0"/>
              </a:spcBef>
              <a:spcAft>
                <a:spcPts val="0"/>
              </a:spcAft>
              <a:buNone/>
            </a:pPr>
            <a:endParaRPr sz="4100">
              <a:solidFill>
                <a:srgbClr val="336699"/>
              </a:solidFill>
            </a:endParaRPr>
          </a:p>
          <a:p>
            <a:pPr marR="0" lvl="0" algn="l" rtl="0">
              <a:lnSpc>
                <a:spcPct val="100000"/>
              </a:lnSpc>
              <a:spcBef>
                <a:spcPts val="0"/>
              </a:spcBef>
              <a:spcAft>
                <a:spcPts val="0"/>
              </a:spcAft>
              <a:buNone/>
            </a:pPr>
            <a:endParaRPr sz="4100">
              <a:solidFill>
                <a:srgbClr val="336699"/>
              </a:solidFill>
            </a:endParaRPr>
          </a:p>
          <a:p>
            <a:pPr marR="0" lvl="0" algn="l" rtl="0">
              <a:lnSpc>
                <a:spcPct val="100000"/>
              </a:lnSpc>
              <a:spcBef>
                <a:spcPts val="0"/>
              </a:spcBef>
              <a:spcAft>
                <a:spcPts val="0"/>
              </a:spcAft>
              <a:buNone/>
            </a:pPr>
            <a:endParaRPr sz="4100">
              <a:solidFill>
                <a:srgbClr val="336699"/>
              </a:solidFill>
            </a:endParaRPr>
          </a:p>
          <a:p>
            <a:pPr marR="0" lvl="0" algn="l" rtl="0">
              <a:lnSpc>
                <a:spcPct val="100000"/>
              </a:lnSpc>
              <a:spcBef>
                <a:spcPts val="0"/>
              </a:spcBef>
              <a:spcAft>
                <a:spcPts val="0"/>
              </a:spcAft>
              <a:buNone/>
            </a:pPr>
            <a:endParaRPr sz="4100">
              <a:solidFill>
                <a:srgbClr val="336699"/>
              </a:solidFill>
            </a:endParaRPr>
          </a:p>
          <a:p>
            <a:pPr marR="0" lvl="0" algn="l" rtl="0">
              <a:lnSpc>
                <a:spcPct val="100000"/>
              </a:lnSpc>
              <a:spcBef>
                <a:spcPts val="0"/>
              </a:spcBef>
              <a:spcAft>
                <a:spcPts val="0"/>
              </a:spcAft>
              <a:buNone/>
            </a:pPr>
            <a:r>
              <a:rPr lang="en-US" sz="4100">
                <a:solidFill>
                  <a:srgbClr val="336699"/>
                </a:solidFill>
              </a:rPr>
              <a:t>Develop with:</a:t>
            </a:r>
          </a:p>
        </p:txBody>
      </p:sp>
      <p:pic>
        <p:nvPicPr>
          <p:cNvPr id="115" name="Shape 115"/>
          <p:cNvPicPr preferRelativeResize="0"/>
          <p:nvPr/>
        </p:nvPicPr>
        <p:blipFill>
          <a:blip r:embed="rId11">
            <a:alphaModFix/>
          </a:blip>
          <a:stretch>
            <a:fillRect/>
          </a:stretch>
        </p:blipFill>
        <p:spPr>
          <a:xfrm>
            <a:off x="24032475" y="25490394"/>
            <a:ext cx="6220249" cy="2589317"/>
          </a:xfrm>
          <a:prstGeom prst="rect">
            <a:avLst/>
          </a:prstGeom>
          <a:noFill/>
          <a:ln>
            <a:noFill/>
          </a:ln>
        </p:spPr>
      </p:pic>
      <p:pic>
        <p:nvPicPr>
          <p:cNvPr id="116" name="Shape 116"/>
          <p:cNvPicPr preferRelativeResize="0"/>
          <p:nvPr/>
        </p:nvPicPr>
        <p:blipFill>
          <a:blip r:embed="rId12">
            <a:alphaModFix/>
          </a:blip>
          <a:stretch>
            <a:fillRect/>
          </a:stretch>
        </p:blipFill>
        <p:spPr>
          <a:xfrm>
            <a:off x="23890025" y="29307099"/>
            <a:ext cx="2277324" cy="2277324"/>
          </a:xfrm>
          <a:prstGeom prst="rect">
            <a:avLst/>
          </a:prstGeom>
          <a:noFill/>
          <a:ln>
            <a:noFill/>
          </a:ln>
        </p:spPr>
      </p:pic>
      <p:pic>
        <p:nvPicPr>
          <p:cNvPr id="117" name="Shape 117"/>
          <p:cNvPicPr preferRelativeResize="0"/>
          <p:nvPr/>
        </p:nvPicPr>
        <p:blipFill>
          <a:blip r:embed="rId13">
            <a:alphaModFix/>
          </a:blip>
          <a:stretch>
            <a:fillRect/>
          </a:stretch>
        </p:blipFill>
        <p:spPr>
          <a:xfrm>
            <a:off x="26980364" y="29440175"/>
            <a:ext cx="3904234" cy="2011175"/>
          </a:xfrm>
          <a:prstGeom prst="rect">
            <a:avLst/>
          </a:prstGeom>
          <a:noFill/>
          <a:ln>
            <a:noFill/>
          </a:ln>
        </p:spPr>
      </p:pic>
      <p:pic>
        <p:nvPicPr>
          <p:cNvPr id="118" name="Shape 118" descr="package diagram.png"/>
          <p:cNvPicPr preferRelativeResize="0"/>
          <p:nvPr/>
        </p:nvPicPr>
        <p:blipFill>
          <a:blip r:embed="rId14">
            <a:alphaModFix/>
          </a:blip>
          <a:stretch>
            <a:fillRect/>
          </a:stretch>
        </p:blipFill>
        <p:spPr>
          <a:xfrm>
            <a:off x="14250425" y="34221012"/>
            <a:ext cx="5943600" cy="5819775"/>
          </a:xfrm>
          <a:prstGeom prst="rect">
            <a:avLst/>
          </a:prstGeom>
          <a:noFill/>
          <a:ln>
            <a:noFill/>
          </a:ln>
        </p:spPr>
      </p:pic>
      <p:pic>
        <p:nvPicPr>
          <p:cNvPr id="119" name="Shape 119"/>
          <p:cNvPicPr preferRelativeResize="0"/>
          <p:nvPr/>
        </p:nvPicPr>
        <p:blipFill>
          <a:blip r:embed="rId15">
            <a:alphaModFix/>
          </a:blip>
          <a:stretch>
            <a:fillRect/>
          </a:stretch>
        </p:blipFill>
        <p:spPr>
          <a:xfrm>
            <a:off x="25733175" y="785062"/>
            <a:ext cx="5943600" cy="2541675"/>
          </a:xfrm>
          <a:prstGeom prst="rect">
            <a:avLst/>
          </a:prstGeom>
          <a:noFill/>
          <a:ln>
            <a:noFill/>
          </a:ln>
        </p:spPr>
      </p:pic>
      <p:pic>
        <p:nvPicPr>
          <p:cNvPr id="120" name="Shape 120"/>
          <p:cNvPicPr preferRelativeResize="0"/>
          <p:nvPr/>
        </p:nvPicPr>
        <p:blipFill>
          <a:blip r:embed="rId16">
            <a:alphaModFix/>
          </a:blip>
          <a:stretch>
            <a:fillRect/>
          </a:stretch>
        </p:blipFill>
        <p:spPr>
          <a:xfrm>
            <a:off x="4089005" y="1528325"/>
            <a:ext cx="4337769" cy="2277325"/>
          </a:xfrm>
          <a:prstGeom prst="rect">
            <a:avLst/>
          </a:prstGeom>
          <a:noFill/>
          <a:ln>
            <a:noFill/>
          </a:ln>
        </p:spPr>
      </p:pic>
      <p:pic>
        <p:nvPicPr>
          <p:cNvPr id="121" name="Shape 121"/>
          <p:cNvPicPr preferRelativeResize="0"/>
          <p:nvPr/>
        </p:nvPicPr>
        <p:blipFill>
          <a:blip r:embed="rId17">
            <a:alphaModFix/>
          </a:blip>
          <a:stretch>
            <a:fillRect/>
          </a:stretch>
        </p:blipFill>
        <p:spPr>
          <a:xfrm>
            <a:off x="27617287" y="3533372"/>
            <a:ext cx="2630400" cy="1753594"/>
          </a:xfrm>
          <a:prstGeom prst="rect">
            <a:avLst/>
          </a:prstGeom>
          <a:noFill/>
          <a:ln>
            <a:noFill/>
          </a:ln>
        </p:spPr>
      </p:pic>
    </p:spTree>
  </p:cSld>
  <p:clrMapOvr>
    <a:masterClrMapping/>
  </p:clrMapOvr>
  <p:transition spd="slow">
    <p:fade/>
  </p:transition>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453</Words>
  <Application>Microsoft Macintosh PowerPoint</Application>
  <PresentationFormat>Custom</PresentationFormat>
  <Paragraphs>96</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Times New Roman</vt:lpstr>
      <vt:lpstr>Arial</vt:lpstr>
      <vt:lpstr>Diseño predeterminado</vt:lpstr>
      <vt:lpstr>PowerPoint Presentation</vt:lpstr>
    </vt:vector>
  </TitlesOfParts>
  <LinksUpToDate>false</LinksUpToDate>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Nickolas Morales</cp:lastModifiedBy>
  <cp:revision>2</cp:revision>
  <dcterms:modified xsi:type="dcterms:W3CDTF">2017-07-26T01:25:30Z</dcterms:modified>
</cp:coreProperties>
</file>