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Montserrat Medium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bold.fntdata"/><Relationship Id="rId25" Type="http://schemas.openxmlformats.org/officeDocument/2006/relationships/font" Target="fonts/MontserratMedium-regular.fntdata"/><Relationship Id="rId28" Type="http://schemas.openxmlformats.org/officeDocument/2006/relationships/font" Target="fonts/MontserratMedium-boldItalic.fntdata"/><Relationship Id="rId27" Type="http://schemas.openxmlformats.org/officeDocument/2006/relationships/font" Target="fonts/Montserrat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213a43354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1213a43354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3def41b9e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f3def41b9e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c5bd215de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2c5bd215de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c5bd215de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22c5bd215de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c5bd215de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22c5bd215de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c5bd215de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2c5bd215de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3def41b9e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f3def41b9e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3def41b9e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f3def41b9e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3def41b9e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f3def41b9e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3def41b9e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f3def41b9e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c5bd215de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2c5bd215de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Custom Layout">
  <p:cSld name="26_Custom Layou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/>
        </p:nvSpPr>
        <p:spPr>
          <a:xfrm>
            <a:off x="-567225" y="1753575"/>
            <a:ext cx="7136400" cy="11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KeeperTeam</a:t>
            </a:r>
            <a:endParaRPr b="1" sz="4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4"/>
          <p:cNvSpPr txBox="1"/>
          <p:nvPr/>
        </p:nvSpPr>
        <p:spPr>
          <a:xfrm>
            <a:off x="644575" y="1117050"/>
            <a:ext cx="18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000" y="129750"/>
            <a:ext cx="710298" cy="2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5400" y="1303750"/>
            <a:ext cx="2270025" cy="227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4365821">
            <a:off x="5049842" y="541526"/>
            <a:ext cx="812465" cy="812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5028">
            <a:off x="7976692" y="3317726"/>
            <a:ext cx="812465" cy="812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684974">
            <a:off x="4802342" y="3823476"/>
            <a:ext cx="812465" cy="81297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7264500" y="-39600"/>
            <a:ext cx="187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KeeperBot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49263" y="1469038"/>
            <a:ext cx="1942298" cy="19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000" y="129750"/>
            <a:ext cx="710298" cy="2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1360050" y="893100"/>
            <a:ext cx="6423900" cy="3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dk2"/>
                </a:solidFill>
              </a:rPr>
              <a:t>Висновки та перспективи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lang="ru" sz="1800">
                <a:solidFill>
                  <a:schemeClr val="dk2"/>
                </a:solidFill>
              </a:rPr>
              <a:t>Продукт як основа для CLI додатків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lang="ru" sz="1800">
                <a:solidFill>
                  <a:schemeClr val="dk2"/>
                </a:solidFill>
              </a:rPr>
              <a:t>Інтеграція з хмарними сервісами та масштабування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lang="ru" sz="1800">
                <a:solidFill>
                  <a:schemeClr val="dk2"/>
                </a:solidFill>
              </a:rPr>
              <a:t>Додатковий функціонал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ru" sz="1800">
                <a:solidFill>
                  <a:schemeClr val="dk2"/>
                </a:solidFill>
              </a:rPr>
              <a:t>Облік витрат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ru" sz="1800">
                <a:solidFill>
                  <a:schemeClr val="dk2"/>
                </a:solidFill>
              </a:rPr>
              <a:t>Нагадування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ru" sz="1800">
                <a:solidFill>
                  <a:schemeClr val="dk2"/>
                </a:solidFill>
              </a:rPr>
              <a:t>Взаємодія через доступні месенджери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lang="ru" sz="1800">
                <a:solidFill>
                  <a:schemeClr val="dk2"/>
                </a:solidFill>
              </a:rPr>
              <a:t>Python - надшвидке прототипування!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7264500" y="-39600"/>
            <a:ext cx="187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KeeperBot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/>
        </p:nvSpPr>
        <p:spPr>
          <a:xfrm>
            <a:off x="1692450" y="228375"/>
            <a:ext cx="5759100" cy="15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Дякуємо за увагу!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000" y="129750"/>
            <a:ext cx="710298" cy="2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4641750" y="3514850"/>
            <a:ext cx="453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7264500" y="-39600"/>
            <a:ext cx="187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KeeperBot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4050" y="1671375"/>
            <a:ext cx="6835876" cy="28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911200" y="73725"/>
            <a:ext cx="4876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УЧАСНИКИ КОМАНДИ</a:t>
            </a:r>
            <a:endParaRPr b="1"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1146200" y="1800838"/>
            <a:ext cx="1529100" cy="912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Андрій </a:t>
            </a:r>
            <a:r>
              <a:rPr lang="ru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Брелик 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інженер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розробник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3585052" y="1793487"/>
            <a:ext cx="1529100" cy="912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Євген </a:t>
            </a:r>
            <a:r>
              <a:rPr lang="ru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Худоліїв 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ScrumMaster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023890" y="1791787"/>
            <a:ext cx="1529100" cy="912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Андрій </a:t>
            </a:r>
            <a:r>
              <a:rPr lang="ru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Березюк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інженер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розробник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3585052" y="3888354"/>
            <a:ext cx="1529100" cy="912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Микола Зубчик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TM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6023890" y="3929704"/>
            <a:ext cx="1529100" cy="912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Влад </a:t>
            </a:r>
            <a:r>
              <a:rPr lang="ru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Коваль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інженер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розробник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146200" y="3920629"/>
            <a:ext cx="1529100" cy="912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Вячеслав </a:t>
            </a:r>
            <a:r>
              <a:rPr lang="ru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Патеров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інженер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розробник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000" y="129750"/>
            <a:ext cx="710298" cy="2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6325" y="676350"/>
            <a:ext cx="1048850" cy="104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7113" y="676350"/>
            <a:ext cx="1048850" cy="104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4125" y="676350"/>
            <a:ext cx="1048850" cy="104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7113" y="2771225"/>
            <a:ext cx="1048850" cy="104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4125" y="2792750"/>
            <a:ext cx="1048850" cy="104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6325" y="2783688"/>
            <a:ext cx="1048850" cy="10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7264500" y="-39600"/>
            <a:ext cx="187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KeeperBot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3920775" y="518550"/>
            <a:ext cx="48768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Олександр Баркер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➔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45 років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➔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Працівник великої корпорації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➔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Захоплюється зброєю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➔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Любить проводити час за переглядом фільмів,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 також любить подорожувати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➔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Потребує того (що вирішує наш додаток: читає книги, слухає музику, веде баланс витрат доходів і т.п.)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000" y="129750"/>
            <a:ext cx="710298" cy="2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7264500" y="-39600"/>
            <a:ext cx="187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KeeperBot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425" y="1218150"/>
            <a:ext cx="3111725" cy="26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1389400" y="345150"/>
            <a:ext cx="560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</a:t>
            </a:r>
            <a:r>
              <a:rPr lang="ru"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роблеми, які вирішує додаток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000" y="129750"/>
            <a:ext cx="710298" cy="2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1473000" y="1185875"/>
            <a:ext cx="61980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➢"/>
            </a:pPr>
            <a:r>
              <a:rPr lang="ru" sz="2200">
                <a:solidFill>
                  <a:schemeClr val="dk2"/>
                </a:solidFill>
              </a:rPr>
              <a:t>Автономність та мобільність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➢"/>
            </a:pPr>
            <a:r>
              <a:rPr lang="ru" sz="2200">
                <a:solidFill>
                  <a:schemeClr val="dk2"/>
                </a:solidFill>
              </a:rPr>
              <a:t>Зручність та простота використання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➢"/>
            </a:pPr>
            <a:r>
              <a:rPr lang="ru" sz="2200">
                <a:solidFill>
                  <a:schemeClr val="dk2"/>
                </a:solidFill>
              </a:rPr>
              <a:t>Зберігання основних даних про контакти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➢"/>
            </a:pPr>
            <a:r>
              <a:rPr lang="ru" sz="2200">
                <a:solidFill>
                  <a:schemeClr val="dk2"/>
                </a:solidFill>
              </a:rPr>
              <a:t>Пошук за різними </a:t>
            </a:r>
            <a:r>
              <a:rPr lang="ru" sz="2200">
                <a:solidFill>
                  <a:schemeClr val="dk2"/>
                </a:solidFill>
              </a:rPr>
              <a:t>критеріями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2"/>
                </a:solidFill>
              </a:rPr>
              <a:t>Твої дані належать лише тобі!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7264500" y="-39600"/>
            <a:ext cx="187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KeeperBot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0038" y="4459375"/>
            <a:ext cx="2010422" cy="37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000" y="129750"/>
            <a:ext cx="710298" cy="2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7264500" y="-39600"/>
            <a:ext cx="187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KeeperBot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3708425" y="2235463"/>
            <a:ext cx="1529100" cy="912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Контакт</a:t>
            </a:r>
            <a:endParaRPr sz="21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729425" y="1793825"/>
            <a:ext cx="2697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➔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День народження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➔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Номер телефону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➔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EMail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➔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Адреса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➔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Нотатки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➔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Теги для нотаток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6047725" y="1793825"/>
            <a:ext cx="2900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➔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Пошук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➔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Редагування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➔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Видалення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➔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Зберігання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➔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Вибірка за певними критеріями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3358775" y="514500"/>
            <a:ext cx="222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Функціонал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000" y="129750"/>
            <a:ext cx="710298" cy="2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5263" y="514500"/>
            <a:ext cx="5513915" cy="40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7264500" y="-39600"/>
            <a:ext cx="187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KeeperBot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000" y="129750"/>
            <a:ext cx="710298" cy="2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4661" y="861713"/>
            <a:ext cx="7334676" cy="342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7264500" y="-39600"/>
            <a:ext cx="187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KeeperBot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000" y="129750"/>
            <a:ext cx="710298" cy="2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1360050" y="893100"/>
            <a:ext cx="6423900" cy="3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dk2"/>
                </a:solidFill>
              </a:rPr>
              <a:t>Складнощі з якими зіштовхнулись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lang="ru" sz="1800">
                <a:solidFill>
                  <a:schemeClr val="dk2"/>
                </a:solidFill>
              </a:rPr>
              <a:t>Обмеження по часу - термін 5 днів.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lang="ru" sz="1800">
                <a:solidFill>
                  <a:schemeClr val="dk2"/>
                </a:solidFill>
              </a:rPr>
              <a:t>Брак досвіду - вдвічі більша витрата часу на прості речі.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lang="ru" sz="1800">
                <a:solidFill>
                  <a:schemeClr val="dk2"/>
                </a:solidFill>
              </a:rPr>
              <a:t>Брак інформації щодо функціоналу - немає розуміння як саме буде використовувати функціонал </a:t>
            </a:r>
            <a:r>
              <a:rPr lang="ru" sz="1800">
                <a:solidFill>
                  <a:schemeClr val="dk2"/>
                </a:solidFill>
              </a:rPr>
              <a:t>користувач</a:t>
            </a:r>
            <a:r>
              <a:rPr lang="ru" sz="1800">
                <a:solidFill>
                  <a:schemeClr val="dk2"/>
                </a:solidFill>
              </a:rPr>
              <a:t>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lang="ru" sz="1800">
                <a:solidFill>
                  <a:schemeClr val="dk2"/>
                </a:solidFill>
              </a:rPr>
              <a:t>Брак часу на тестування.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7264500" y="-39600"/>
            <a:ext cx="187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KeeperBot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/>
        </p:nvSpPr>
        <p:spPr>
          <a:xfrm>
            <a:off x="1224300" y="440375"/>
            <a:ext cx="628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Montserrat"/>
                <a:ea typeface="Montserrat"/>
                <a:cs typeface="Montserrat"/>
                <a:sym typeface="Montserrat"/>
              </a:rPr>
              <a:t>Технології які використовувались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6994725" y="1123625"/>
            <a:ext cx="20718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 b="1" sz="20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460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➔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Python3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460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➔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CLI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460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➔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colorama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460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➔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prompt_toolkit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460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➔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tabulate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7066700" y="2909225"/>
            <a:ext cx="15156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Utilites</a:t>
            </a:r>
            <a:endParaRPr b="1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460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➔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VSCode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460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➔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Black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460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➔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Trello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460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➔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Git/GitHub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000" y="129750"/>
            <a:ext cx="710298" cy="2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075" y="1308300"/>
            <a:ext cx="6375350" cy="317924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7264500" y="-39600"/>
            <a:ext cx="187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KeeperBot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