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roxima Nova Heavy" charset="1" panose="02000506030000020004"/>
      <p:regular r:id="rId13"/>
    </p:embeddedFont>
    <p:embeddedFont>
      <p:font typeface="Proxima Nova Bold" charset="1" panose="02000506030000020004"/>
      <p:regular r:id="rId14"/>
    </p:embeddedFont>
    <p:embeddedFont>
      <p:font typeface="Proxima Nova" charset="1" panose="0200050603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0043" y="4445395"/>
            <a:ext cx="11688835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MASTER SOLUÇÕES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APRESENTANDO</a:t>
            </a: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260679" y="-2117088"/>
            <a:ext cx="6124105" cy="6124105"/>
          </a:xfrm>
          <a:custGeom>
            <a:avLst/>
            <a:gdLst/>
            <a:ahLst/>
            <a:cxnLst/>
            <a:rect r="r" b="b" t="t" l="l"/>
            <a:pathLst>
              <a:path h="6124105" w="6124105">
                <a:moveTo>
                  <a:pt x="0" y="0"/>
                </a:moveTo>
                <a:lnTo>
                  <a:pt x="6124105" y="0"/>
                </a:lnTo>
                <a:lnTo>
                  <a:pt x="6124105" y="6124105"/>
                </a:lnTo>
                <a:lnTo>
                  <a:pt x="0" y="6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41463" y="2304456"/>
            <a:ext cx="989282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CONTEXTO/MINIMUNDO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41463" y="3890699"/>
            <a:ext cx="8979647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Alterações frequentes em TI (atualizações, substituições, novos serviços)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Necessidade de registro, aprovação e acompanhamento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Garantir segurança e rastreabilidade das mudanças</a:t>
            </a:r>
          </a:p>
          <a:p>
            <a:pPr algn="just">
              <a:lnSpc>
                <a:spcPts val="503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729529" y="-25954"/>
            <a:ext cx="11116941" cy="11116941"/>
          </a:xfrm>
          <a:custGeom>
            <a:avLst/>
            <a:gdLst/>
            <a:ahLst/>
            <a:cxnLst/>
            <a:rect r="r" b="b" t="t" l="l"/>
            <a:pathLst>
              <a:path h="11116941" w="11116941">
                <a:moveTo>
                  <a:pt x="0" y="0"/>
                </a:moveTo>
                <a:lnTo>
                  <a:pt x="11116942" y="0"/>
                </a:lnTo>
                <a:lnTo>
                  <a:pt x="11116942" y="11116941"/>
                </a:lnTo>
                <a:lnTo>
                  <a:pt x="0" y="11116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OBJETIVOS DO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76825"/>
            <a:ext cx="10082210" cy="489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egistrar solicitações de mudança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Classificar por tipo, impacto e urgência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Associar responsáveis (solicitante, aprovador, executor)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Definir etapas do plano de implementação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Registrar riscos e medidas de mitigação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Documentar resultados e manter histórico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0745" y="2294667"/>
            <a:ext cx="57968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ODELO DE DADOS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50745" y="4513799"/>
            <a:ext cx="6192900" cy="489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abelas principais: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Pessoa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Mudança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Responsável_Mudança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Risco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-5400000">
            <a:off x="-180946" y="-3628847"/>
            <a:ext cx="6124105" cy="6124105"/>
          </a:xfrm>
          <a:custGeom>
            <a:avLst/>
            <a:gdLst/>
            <a:ahLst/>
            <a:cxnLst/>
            <a:rect r="r" b="b" t="t" l="l"/>
            <a:pathLst>
              <a:path h="6124105" w="6124105">
                <a:moveTo>
                  <a:pt x="0" y="6124105"/>
                </a:moveTo>
                <a:lnTo>
                  <a:pt x="6124105" y="6124105"/>
                </a:lnTo>
                <a:lnTo>
                  <a:pt x="6124105" y="0"/>
                </a:lnTo>
                <a:lnTo>
                  <a:pt x="0" y="0"/>
                </a:lnTo>
                <a:lnTo>
                  <a:pt x="0" y="6124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8725" y="-123105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0"/>
                </a:lnTo>
                <a:lnTo>
                  <a:pt x="0" y="246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34717" y="1391987"/>
            <a:ext cx="14823000" cy="8229600"/>
          </a:xfrm>
          <a:custGeom>
            <a:avLst/>
            <a:gdLst/>
            <a:ahLst/>
            <a:cxnLst/>
            <a:rect r="r" b="b" t="t" l="l"/>
            <a:pathLst>
              <a:path h="8229600" w="14823000">
                <a:moveTo>
                  <a:pt x="0" y="0"/>
                </a:moveTo>
                <a:lnTo>
                  <a:pt x="14823000" y="0"/>
                </a:lnTo>
                <a:lnTo>
                  <a:pt x="14823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38449" y="342277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M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ODELO LÓGICO (DER)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50745" y="3513711"/>
            <a:ext cx="8368619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FLUXO BÁSI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50745" y="4852074"/>
            <a:ext cx="7593255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Soli</a:t>
            </a: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citação → Aprovação → Execução → Registro de Resultado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Controle de etapas e riscos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Garantia de rastreabilidade</a:t>
            </a:r>
          </a:p>
          <a:p>
            <a:pPr algn="l" marL="0" indent="0" lvl="0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06289" y="256848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549430"/>
            <a:ext cx="860295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4325" y="3485420"/>
            <a:ext cx="8115300" cy="553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istema organiza e controla mudanças de TI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Mantém histórico e resultados documentados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Facilita aprovações e acompanhamento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Futuras melhorias: relatórios, dashboards e alertas automáticos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0">
            <a:off x="-3106289" y="4279115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1710634"/>
                </a:moveTo>
                <a:lnTo>
                  <a:pt x="11760614" y="1710634"/>
                </a:lnTo>
                <a:lnTo>
                  <a:pt x="11760614" y="0"/>
                </a:lnTo>
                <a:lnTo>
                  <a:pt x="0" y="0"/>
                </a:lnTo>
                <a:lnTo>
                  <a:pt x="0" y="17106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DAGyIeuGg_U</dc:identifier>
  <dcterms:modified xsi:type="dcterms:W3CDTF">2011-08-01T06:04:30Z</dcterms:modified>
  <cp:revision>1</cp:revision>
  <dc:title>tech master soluções</dc:title>
</cp:coreProperties>
</file>