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  <p:sldId id="3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2677-9842-8B43-AAF6-52EB911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E2BAF-3E7C-694D-90E5-02A413DD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234E-0FA6-9648-ADF6-2734C489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52C1-9143-0642-8B95-339C1BE3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BC14-43E5-5348-A3BB-9BD8230A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23BC-CDBB-1943-8CAC-A5E8FC0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5AD97-C1AF-E04E-83D5-53ED3BF6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1E31-B09A-B443-989D-52167D84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6C243-7B78-5F47-A354-E39D043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3DD6-230A-9F44-B2BA-3F272DB8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75E16-2A5B-304A-9883-1BF810D8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33E1E-1B06-8F4D-B829-AECAA084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2040-3B9F-7B45-8D3D-A3960F16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6696-7A9D-C74D-A280-89F66FCA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A7FB-7964-8442-92AA-6AF9CA1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8C5E-5EF3-1044-8E07-B08A2D58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3EDA-1147-6145-A612-9A6DAC9B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DD79-1B37-A541-B8E4-00613938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DF24-17EE-5F45-B294-AF7F3F56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B8F7-7B5A-FD40-8464-33F9F544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3C04-C1B5-4343-90E3-8BE47D1F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F98A-CAD4-4C4D-BA07-8252F196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9E33-7237-324D-8632-F009E672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5A8B-B6FB-A247-ADE9-673045BF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8E3D-1344-4041-B058-BE6D4040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6C4-B337-9A4B-865C-B0EC4FED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344D-CD08-4445-88EA-2AF65BA6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12B77-7899-0148-A19A-85BAF96A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3C0B-FC39-484C-9F20-C81A1740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C8D6-7A1D-EA4D-8EF1-C269587B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B60F5-E082-904E-B163-31269FF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9853-5928-424C-B1ED-F6517BD0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7E73-316F-5742-95A2-9D2059C2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B99BA-63FF-6245-B954-844FE54D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9E232-82F8-6741-9659-84EFDA86C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44D82-112B-2344-BB5A-AB48E321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AAE46-6422-8243-859D-1A8C99B6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BFCE7-F8B7-174C-A2E1-A1F638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19E89-2503-8D4E-912B-927A7331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9F9B-069E-9D4B-8538-67FF37BD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3D1DA-A22C-C442-978A-B52562E3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DBCE4-5C91-DF4F-BB0E-3EF30D67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BD733-5056-2148-A306-9F6F50BD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638B8-3F4B-1146-95EB-DF6CC2E8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EC71C-C44E-2740-A1D7-6849955D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087C2-7852-B54B-A2B7-319E536C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52A4-C51C-4247-804F-EE5DAE48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178-E388-C048-8E18-6D085CCE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5BF2-C9FD-184D-8B38-E13A6370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C1C9-F66C-D448-9FA0-613DAD9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2C02C-55EC-A544-97E0-8709F27E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41BF-6530-6D48-A6F5-03655F69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5E5F-C82C-C440-A682-C6B12D1C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30CE1-6B1B-9045-B594-292022A8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7B449-3D55-2D44-B986-BC37F99C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58F-6757-844A-9935-54968035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7A689-64FF-1F42-AA7C-E0F808C1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E360-A6A7-6942-B32C-524A58AD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B3C01-1A6F-F548-9A10-20F478C6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448C-9CDF-934E-A36E-6212FC6F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E2B3-5BF7-6942-B769-8E233E5AE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4DCF-6B4E-7149-81F2-2AA2A7B2E1A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E596-F1D5-EF43-98B8-84CBECA0D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8837-F423-D64F-99FA-13105BF7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C96D-7487-5F49-BC3A-093D37AA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5D00659-8834-8F44-90BB-0414FB82E3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Data, Environment and Society, </a:t>
            </a:r>
            <a:br>
              <a:rPr lang="en-US" altLang="en-US" dirty="0"/>
            </a:br>
            <a:r>
              <a:rPr lang="en-US" altLang="en-US" dirty="0"/>
              <a:t>Lecture 22: Exam Review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795F1352-CC21-4947-B0E1-5F7C5DF162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Duncan Callaway</a:t>
            </a:r>
          </a:p>
          <a:p>
            <a:r>
              <a:rPr lang="en-US" altLang="en-US" dirty="0"/>
              <a:t>GSI: Salma </a:t>
            </a:r>
            <a:r>
              <a:rPr lang="en-US" altLang="en-US" dirty="0" err="1"/>
              <a:t>Elmallah</a:t>
            </a:r>
            <a:endParaRPr lang="en-US" altLang="en-US" dirty="0"/>
          </a:p>
          <a:p>
            <a:r>
              <a:rPr lang="en-US" altLang="en-US" b="1" dirty="0"/>
              <a:t>November 14,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912CD-BCB0-AE40-840F-EEE5DC8B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4F991-5B1B-984B-95BB-D0666897FD2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3D3C-7B70-C24E-A3A1-E2BA019E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in this deck…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7144-CF41-084F-8DD7-54FA3547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just taken from slide decks from earlier in the semester.  </a:t>
            </a:r>
          </a:p>
          <a:p>
            <a:r>
              <a:rPr lang="en-US" dirty="0"/>
              <a:t>A few other notes on what the exam will cover:</a:t>
            </a:r>
          </a:p>
          <a:p>
            <a:pPr lvl="1"/>
            <a:r>
              <a:rPr lang="en-US" dirty="0"/>
              <a:t>Everything we’ve covered in lecture and in reading is fair game</a:t>
            </a:r>
          </a:p>
          <a:p>
            <a:pPr lvl="1"/>
            <a:r>
              <a:rPr lang="en-US" dirty="0"/>
              <a:t>I’ll cover through Lecture 21 (Benami </a:t>
            </a:r>
            <a:r>
              <a:rPr lang="en-US"/>
              <a:t>guest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Data, Environment and Society,  Lecture 22: Exam Review</vt:lpstr>
      <vt:lpstr>Slides in this deck…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Environment and Society,  Lecture 22: Exam Review</dc:title>
  <dc:creator>Duncan Callaway</dc:creator>
  <cp:lastModifiedBy>Duncan Callaway</cp:lastModifiedBy>
  <cp:revision>1</cp:revision>
  <dcterms:created xsi:type="dcterms:W3CDTF">2019-11-14T17:05:31Z</dcterms:created>
  <dcterms:modified xsi:type="dcterms:W3CDTF">2019-11-14T17:07:25Z</dcterms:modified>
</cp:coreProperties>
</file>