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2"/>
    <p:restoredTop sz="91447"/>
  </p:normalViewPr>
  <p:slideViewPr>
    <p:cSldViewPr snapToGrid="0" snapToObjects="1">
      <p:cViewPr varScale="1">
        <p:scale>
          <a:sx n="90" d="100"/>
          <a:sy n="90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18%20October%2023/supporting%20note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# 13</a:t>
            </a:r>
          </a:p>
          <a:p>
            <a:r>
              <a:rPr lang="en-US" dirty="0"/>
              <a:t>October 10,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Randomly divide the set into k equal groups </a:t>
            </a:r>
          </a:p>
          <a:p>
            <a:pPr lvl="1"/>
            <a:r>
              <a:rPr lang="en-US" dirty="0"/>
              <a:t>(LOOCV is n-fold cross validation)</a:t>
            </a:r>
          </a:p>
          <a:p>
            <a:r>
              <a:rPr lang="en-US" dirty="0"/>
              <a:t>Compute the test error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for each group.  This will be the sum of errors for </a:t>
            </a:r>
            <a:r>
              <a:rPr lang="en-US" i="1" dirty="0"/>
              <a:t>all</a:t>
            </a:r>
            <a:r>
              <a:rPr lang="en-US" dirty="0"/>
              <a:t> withheld observations.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  <a:p>
            <a:pPr lvl="1"/>
            <a:r>
              <a:rPr lang="en-US" dirty="0"/>
              <a:t>Estimates of the error rate can be more accurate than LOOCV </a:t>
            </a:r>
            <a:r>
              <a:rPr lang="mr-IN" dirty="0"/>
              <a:t>–</a:t>
            </a:r>
            <a:r>
              <a:rPr lang="en-US" dirty="0"/>
              <a:t> if you choose the right k</a:t>
            </a:r>
          </a:p>
          <a:p>
            <a:pPr lvl="2"/>
            <a:r>
              <a:rPr lang="en-US" dirty="0"/>
              <a:t>This is due to bias-variance tradeoff ideas.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165" y="3732031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356187"/>
            <a:ext cx="7955833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143" y="3464780"/>
            <a:ext cx="8006381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138530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10 different validation data sets</a:t>
            </a:r>
            <a:endParaRPr lang="en-US" sz="1400" b="1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The “best” model is the one with the lowest MSE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can be based on the bias variance tradeoff</a:t>
            </a:r>
          </a:p>
          <a:p>
            <a:pPr lvl="1"/>
            <a:r>
              <a:rPr lang="en-US" dirty="0"/>
              <a:t>LOOCV has lower bias than k-fold, </a:t>
            </a:r>
          </a:p>
          <a:p>
            <a:pPr lvl="1"/>
            <a:r>
              <a:rPr lang="en-US" dirty="0"/>
              <a:t>But LOOCV MSE variance tends to be larger than k-fold CV.</a:t>
            </a:r>
          </a:p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the interact link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HW7 due today</a:t>
            </a:r>
          </a:p>
          <a:p>
            <a:r>
              <a:rPr lang="en-US" dirty="0"/>
              <a:t>HW8 will post today – </a:t>
            </a:r>
          </a:p>
          <a:p>
            <a:pPr lvl="1"/>
            <a:r>
              <a:rPr lang="en-US" dirty="0"/>
              <a:t>there will be time to work on it in the next lab</a:t>
            </a:r>
          </a:p>
          <a:p>
            <a:pPr lvl="1"/>
            <a:r>
              <a:rPr lang="en-US" dirty="0"/>
              <a:t>I’ll give you some hints today on how to do it.</a:t>
            </a:r>
          </a:p>
          <a:p>
            <a:r>
              <a:rPr lang="en-US" dirty="0"/>
              <a:t>Guest lectures / panels upcoming</a:t>
            </a:r>
          </a:p>
          <a:p>
            <a:pPr lvl="1"/>
            <a:r>
              <a:rPr lang="en-US" dirty="0"/>
              <a:t>Nov 1</a:t>
            </a:r>
          </a:p>
          <a:p>
            <a:pPr lvl="1"/>
            <a:r>
              <a:rPr lang="en-US" dirty="0"/>
              <a:t>Nov 15</a:t>
            </a:r>
          </a:p>
          <a:p>
            <a:r>
              <a:rPr lang="en-US" dirty="0"/>
              <a:t>Reading for today</a:t>
            </a:r>
            <a:r>
              <a:rPr lang="en-US"/>
              <a:t>: ISLR 5.1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do with resampling:</a:t>
            </a:r>
          </a:p>
          <a:p>
            <a:pPr lvl="1"/>
            <a:r>
              <a:rPr lang="en-US" dirty="0"/>
              <a:t>Model assessment	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Measuring the accuracy of parameter estimates</a:t>
            </a:r>
          </a:p>
          <a:p>
            <a:pPr lvl="2"/>
            <a:r>
              <a:rPr lang="en-US" dirty="0"/>
              <a:t>Parameters can be model coefficients</a:t>
            </a:r>
          </a:p>
          <a:p>
            <a:pPr lvl="2"/>
            <a:r>
              <a:rPr lang="en-US" dirty="0"/>
              <a:t>But they can also be other quantities you’d like to compute with the model.  </a:t>
            </a:r>
          </a:p>
          <a:p>
            <a:r>
              <a:rPr lang="en-US" dirty="0"/>
              <a:t>When you’ll (most likely) use which method:</a:t>
            </a:r>
          </a:p>
          <a:p>
            <a:pPr lvl="1"/>
            <a:r>
              <a:rPr lang="en-US" i="1" dirty="0"/>
              <a:t>Cross validation </a:t>
            </a:r>
            <a:r>
              <a:rPr lang="en-US" dirty="0"/>
              <a:t>for model assessment and selection</a:t>
            </a:r>
          </a:p>
          <a:p>
            <a:pPr lvl="1"/>
            <a:r>
              <a:rPr lang="en-US" i="1" dirty="0"/>
              <a:t>Bootstrapping</a:t>
            </a:r>
            <a:r>
              <a:rPr lang="en-US" dirty="0"/>
              <a:t> for measuring parameter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EB8-C4BA-6149-8D9B-6B7A4FE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on terminology…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F0C-B977-A548-AE5A-CB8FAA81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ISLR, resampling means repeatedly pulling sub samples from your data.  </a:t>
            </a:r>
          </a:p>
          <a:p>
            <a:pPr lvl="1"/>
            <a:r>
              <a:rPr lang="en-US" dirty="0"/>
              <a:t>If your data are a sample from the population, then we’re creating new samples from the original.</a:t>
            </a:r>
          </a:p>
          <a:p>
            <a:r>
              <a:rPr lang="en-US" dirty="0"/>
              <a:t>But in pandas, resampling can also mean aggregating your data, </a:t>
            </a:r>
          </a:p>
          <a:p>
            <a:pPr lvl="1"/>
            <a:r>
              <a:rPr lang="en-US" dirty="0"/>
              <a:t>e.g. taking all data from a particular time window and averaging them.</a:t>
            </a:r>
          </a:p>
          <a:p>
            <a:pPr lvl="1"/>
            <a:r>
              <a:rPr lang="en-US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2E58-30D0-C642-8CDE-0EB97B84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4409"/>
            <a:ext cx="10515600" cy="2254103"/>
          </a:xfrm>
        </p:spPr>
        <p:txBody>
          <a:bodyPr>
            <a:normAutofit/>
          </a:bodyPr>
          <a:lstStyle/>
          <a:p>
            <a:r>
              <a:rPr lang="en-US" dirty="0"/>
              <a:t>We’ve already talked about the power of training and testing data</a:t>
            </a:r>
          </a:p>
          <a:p>
            <a:pPr lvl="1"/>
            <a:r>
              <a:rPr lang="en-US" dirty="0"/>
              <a:t>Testing data a.k.a. “holdout data” and “validation data”</a:t>
            </a:r>
          </a:p>
          <a:p>
            <a:r>
              <a:rPr lang="en-US" dirty="0"/>
              <a:t>If you just split the data once: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13" y="155134"/>
            <a:ext cx="7337592" cy="4159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  <a:p>
            <a:r>
              <a:rPr lang="en-US" dirty="0"/>
              <a:t>Fig. 5.3 from the text: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basic idea is to repeatedly split the data such that you “leave out” each observation once.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873" y="277494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776723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when you split just once tends to overestimate error more than LOOCV  </a:t>
            </a:r>
          </a:p>
          <a:p>
            <a:pPr lvl="1"/>
            <a:r>
              <a:rPr lang="en-US" dirty="0"/>
              <a:t>that is, there is less bias in error when you use LOOCV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773</Words>
  <Application>Microsoft Macintosh PowerPoint</Application>
  <PresentationFormat>Widescreen</PresentationFormat>
  <Paragraphs>113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Resampling </vt:lpstr>
      <vt:lpstr>Announcements</vt:lpstr>
      <vt:lpstr>Resampling</vt:lpstr>
      <vt:lpstr>A side note on terminology…</vt:lpstr>
      <vt:lpstr>A little more on model selection</vt:lpstr>
      <vt:lpstr>Test and  Train data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81</cp:revision>
  <dcterms:created xsi:type="dcterms:W3CDTF">2017-09-14T05:06:24Z</dcterms:created>
  <dcterms:modified xsi:type="dcterms:W3CDTF">2019-10-07T23:44:06Z</dcterms:modified>
</cp:coreProperties>
</file>