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18"/>
  </p:normalViewPr>
  <p:slideViewPr>
    <p:cSldViewPr snapToGrid="0" snapToObjects="1">
      <p:cViewPr varScale="1">
        <p:scale>
          <a:sx n="76" d="100"/>
          <a:sy n="76" d="100"/>
        </p:scale>
        <p:origin x="216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8344-F8E9-EE41-94F5-A23C8EE64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80C513-66EF-1D49-A6A5-243EB6008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9695C-96EB-F84E-8DF0-00D38D4DF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053B-A603-FB42-9E64-C40B1B97E415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D97D6-C527-1949-B605-9D94A6E2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039C2-629A-6E41-B063-0801040DB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B7DC6-A763-6E4F-9165-369F96355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84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582CB-CC16-394D-95C3-A1ED4651D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0E2BF1-C573-1447-B2A3-189DB26B4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EAAD4-17D5-3646-9D83-096FE4CCF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053B-A603-FB42-9E64-C40B1B97E415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D2110-A5C7-524E-8093-4965A640D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15EB9-2746-7C49-B7F2-7159ECBB3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B7DC6-A763-6E4F-9165-369F96355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41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CD5628-21E9-1B43-A108-216A7C3242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B222E7-BF14-7142-9F39-38C97C68D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4257D-A9C0-614F-9719-B4FBCCCE9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053B-A603-FB42-9E64-C40B1B97E415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4CDC0-164D-C240-AAD8-192BE013C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59779-99EA-AF49-932B-ABA033109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B7DC6-A763-6E4F-9165-369F96355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31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9AC8E-AFDC-FA4C-855D-53A448E21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2BEA-0BD8-8749-9C79-06F5261F1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7A2B3-81D4-E147-9E49-89D1E49A5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053B-A603-FB42-9E64-C40B1B97E415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4B411-211F-114F-8967-B41A93A14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1974D-C898-8D4B-8DF4-1337A6862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B7DC6-A763-6E4F-9165-369F96355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92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A2FFA-2C33-5142-A304-1D26736E9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14CAB-79D9-D143-AE0F-F6AB77D4C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C7B82-97B8-594D-8915-C3DB7BEBA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053B-A603-FB42-9E64-C40B1B97E415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439FF-A48B-D044-9602-A2A07B1F3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DC50F-7344-E746-B4E6-A9E6662EE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B7DC6-A763-6E4F-9165-369F96355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416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4F58E-D678-1943-BCFD-1C084BC36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5B4F8-0FB9-E442-8409-278956D231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2FEF85-B281-C241-A8EC-EB48CAAF2A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190807-BE80-704A-B5B0-9D621F421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053B-A603-FB42-9E64-C40B1B97E415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B8D7E-7415-DA4E-9299-4E6ACF4F6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1BE00-9513-1B4A-B4C9-C87A6F586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B7DC6-A763-6E4F-9165-369F96355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74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98491-21C2-B24E-9098-8C6A9432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59E09D-F1D4-FA4A-B118-17E8A7EE6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3E0DB8-E773-FA46-9D65-21A1ECCB9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15E68C-8CC2-9144-9028-737B89A65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F809C7-D21F-AA4D-8D78-D53B70EF3C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7828B8-F1F8-0C48-A277-9E1A971F8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053B-A603-FB42-9E64-C40B1B97E415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1D0992-9089-054C-A244-8C98F0CBF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9AA4AC-33C7-4A4D-89B8-59639285D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B7DC6-A763-6E4F-9165-369F96355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47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3EC88-EFFE-BD4B-87E5-CADB5C8C8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0742C1-6D9E-434F-8A68-36943E913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053B-A603-FB42-9E64-C40B1B97E415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A566E2-20D1-874C-953B-C8B651367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1BF7D9-AF23-B94F-9837-6720F540B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B7DC6-A763-6E4F-9165-369F96355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6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0D3B44-B794-B94C-B247-8B29B6B3D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053B-A603-FB42-9E64-C40B1B97E415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858635-E2FB-B84F-AACA-8411B44E5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52A182-07B1-2D46-A583-FD826D2F3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B7DC6-A763-6E4F-9165-369F96355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087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F811F-BF06-2548-A4C4-33063E562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B0C0B-BC49-A048-92CF-E1FB61DE0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E61A1A-6151-DD45-85AB-6FC79635B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F4561-F4E6-824A-A20B-93192BE6E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053B-A603-FB42-9E64-C40B1B97E415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4D478-A9CB-9449-A9B1-80723F463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4FDECB-64AE-AE46-8589-3241F8C44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B7DC6-A763-6E4F-9165-369F96355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11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FFB95-AD4D-DA44-938F-A4F7E1C5E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9FA610-FE38-8F4B-9D36-288C74A564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5EBBB4-2B27-0344-9B4A-454F3C3CD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9496DD-300F-4E43-8C14-28BB911C4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053B-A603-FB42-9E64-C40B1B97E415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41B73B-860B-AB47-AE33-8DC5939DA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03B69-D885-9149-85B4-089A28721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B7DC6-A763-6E4F-9165-369F96355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892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CA1C45-E87F-4D45-B05D-C56F1B9C7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D2CC9-F35E-E74E-B04C-8B4C469BE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EC679-6CF2-224B-A29A-64A92BF1BC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E053B-A603-FB42-9E64-C40B1B97E415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3853B-5B5B-7147-80B5-242289757C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86BCA-EFBB-AC44-A616-BDCF4E7BDA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B7DC6-A763-6E4F-9165-369F96355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55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34091-C3CF-F64A-BDCD-51CAC50772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093969-FF53-FC43-A32A-4E438F3878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485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F2E6200-F5CF-6E42-B2D1-421514B39192}"/>
              </a:ext>
            </a:extLst>
          </p:cNvPr>
          <p:cNvSpPr/>
          <p:nvPr/>
        </p:nvSpPr>
        <p:spPr>
          <a:xfrm>
            <a:off x="1901371" y="2644210"/>
            <a:ext cx="188686" cy="188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48FAF7-A436-3944-9E8C-8C2F4128E2F8}"/>
              </a:ext>
            </a:extLst>
          </p:cNvPr>
          <p:cNvSpPr/>
          <p:nvPr/>
        </p:nvSpPr>
        <p:spPr>
          <a:xfrm>
            <a:off x="2808514" y="3960361"/>
            <a:ext cx="188686" cy="188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543B7DE-038E-6E40-AD92-197F055AD6A9}"/>
              </a:ext>
            </a:extLst>
          </p:cNvPr>
          <p:cNvSpPr/>
          <p:nvPr/>
        </p:nvSpPr>
        <p:spPr>
          <a:xfrm>
            <a:off x="2808514" y="3050981"/>
            <a:ext cx="188686" cy="188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76E0C7-DA47-454B-8A10-2E82455F627E}"/>
              </a:ext>
            </a:extLst>
          </p:cNvPr>
          <p:cNvSpPr/>
          <p:nvPr/>
        </p:nvSpPr>
        <p:spPr>
          <a:xfrm>
            <a:off x="2808514" y="2129323"/>
            <a:ext cx="188686" cy="188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2759916-CB85-1C43-B3A1-F0072DA044AE}"/>
              </a:ext>
            </a:extLst>
          </p:cNvPr>
          <p:cNvSpPr/>
          <p:nvPr/>
        </p:nvSpPr>
        <p:spPr>
          <a:xfrm>
            <a:off x="3715657" y="4864897"/>
            <a:ext cx="188686" cy="188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BFF0B1F-1B25-6041-B968-1B305C713F63}"/>
              </a:ext>
            </a:extLst>
          </p:cNvPr>
          <p:cNvSpPr/>
          <p:nvPr/>
        </p:nvSpPr>
        <p:spPr>
          <a:xfrm>
            <a:off x="3715657" y="3943240"/>
            <a:ext cx="188686" cy="188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B620498-F09B-2045-A4DA-07A5D28CF8BD}"/>
              </a:ext>
            </a:extLst>
          </p:cNvPr>
          <p:cNvSpPr/>
          <p:nvPr/>
        </p:nvSpPr>
        <p:spPr>
          <a:xfrm>
            <a:off x="3715657" y="3021583"/>
            <a:ext cx="188686" cy="188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0FE5E1A-DD30-3D45-AF8A-309F12D0E00B}"/>
              </a:ext>
            </a:extLst>
          </p:cNvPr>
          <p:cNvSpPr/>
          <p:nvPr/>
        </p:nvSpPr>
        <p:spPr>
          <a:xfrm>
            <a:off x="2808514" y="1237064"/>
            <a:ext cx="188686" cy="188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A053BF6-4E4D-5B4E-88BB-38ECA8DB51D3}"/>
              </a:ext>
            </a:extLst>
          </p:cNvPr>
          <p:cNvSpPr/>
          <p:nvPr/>
        </p:nvSpPr>
        <p:spPr>
          <a:xfrm>
            <a:off x="3715657" y="2158721"/>
            <a:ext cx="188686" cy="188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56F1AD3-B265-164B-A0AA-55089F7D54A8}"/>
              </a:ext>
            </a:extLst>
          </p:cNvPr>
          <p:cNvSpPr/>
          <p:nvPr/>
        </p:nvSpPr>
        <p:spPr>
          <a:xfrm>
            <a:off x="3715657" y="1237064"/>
            <a:ext cx="188686" cy="188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9F162CE-0B20-A946-A1FC-EA3ADD8F14EA}"/>
              </a:ext>
            </a:extLst>
          </p:cNvPr>
          <p:cNvSpPr/>
          <p:nvPr/>
        </p:nvSpPr>
        <p:spPr>
          <a:xfrm>
            <a:off x="3715657" y="315407"/>
            <a:ext cx="188686" cy="188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A4CD70C-9F04-F044-9E07-203EB38F280A}"/>
              </a:ext>
            </a:extLst>
          </p:cNvPr>
          <p:cNvSpPr/>
          <p:nvPr/>
        </p:nvSpPr>
        <p:spPr>
          <a:xfrm>
            <a:off x="4622800" y="3960361"/>
            <a:ext cx="188686" cy="188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F11403C-24E9-BD48-819A-10BF080BB39D}"/>
              </a:ext>
            </a:extLst>
          </p:cNvPr>
          <p:cNvSpPr/>
          <p:nvPr/>
        </p:nvSpPr>
        <p:spPr>
          <a:xfrm>
            <a:off x="4622800" y="3050981"/>
            <a:ext cx="188686" cy="188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BB41E08-3843-C643-8C2B-81782FBB7228}"/>
              </a:ext>
            </a:extLst>
          </p:cNvPr>
          <p:cNvSpPr/>
          <p:nvPr/>
        </p:nvSpPr>
        <p:spPr>
          <a:xfrm>
            <a:off x="4622800" y="2129323"/>
            <a:ext cx="188686" cy="188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8ACE6D9-6F3D-E641-A735-004324B00C3D}"/>
              </a:ext>
            </a:extLst>
          </p:cNvPr>
          <p:cNvSpPr/>
          <p:nvPr/>
        </p:nvSpPr>
        <p:spPr>
          <a:xfrm>
            <a:off x="4622800" y="1237064"/>
            <a:ext cx="188686" cy="188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65E04CE-D285-064F-B173-DC265840801F}"/>
              </a:ext>
            </a:extLst>
          </p:cNvPr>
          <p:cNvSpPr/>
          <p:nvPr/>
        </p:nvSpPr>
        <p:spPr>
          <a:xfrm>
            <a:off x="5421086" y="2683101"/>
            <a:ext cx="188686" cy="188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6548FD8-4F84-EF4B-BCF8-6DA0B36BC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639" y="6187073"/>
            <a:ext cx="4621465" cy="5620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E161FB-B983-1040-A321-AFA77867B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953" y="5545838"/>
            <a:ext cx="4621465" cy="5899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FEDA23-1151-DD41-8F63-338A1AD216AB}"/>
              </a:ext>
            </a:extLst>
          </p:cNvPr>
          <p:cNvSpPr txBox="1"/>
          <p:nvPr/>
        </p:nvSpPr>
        <p:spPr>
          <a:xfrm>
            <a:off x="2746314" y="14630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195872-0505-C54C-900D-89AFBF3DD554}"/>
              </a:ext>
            </a:extLst>
          </p:cNvPr>
          <p:cNvSpPr txBox="1"/>
          <p:nvPr/>
        </p:nvSpPr>
        <p:spPr>
          <a:xfrm>
            <a:off x="2746314" y="23137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F6E003-5497-B543-B873-3637C7C0C055}"/>
              </a:ext>
            </a:extLst>
          </p:cNvPr>
          <p:cNvSpPr txBox="1"/>
          <p:nvPr/>
        </p:nvSpPr>
        <p:spPr>
          <a:xfrm>
            <a:off x="2746314" y="32904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57C6B6-372C-0A4E-9C68-0864D7E82EEC}"/>
              </a:ext>
            </a:extLst>
          </p:cNvPr>
          <p:cNvSpPr txBox="1"/>
          <p:nvPr/>
        </p:nvSpPr>
        <p:spPr>
          <a:xfrm>
            <a:off x="2746314" y="42425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13BE0E-3289-024E-A2F8-86E6BE75A3CD}"/>
              </a:ext>
            </a:extLst>
          </p:cNvPr>
          <p:cNvSpPr txBox="1"/>
          <p:nvPr/>
        </p:nvSpPr>
        <p:spPr>
          <a:xfrm>
            <a:off x="3506758" y="604463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1, 2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96E6EB9-7BEE-5B43-8725-0B76D020A159}"/>
              </a:ext>
            </a:extLst>
          </p:cNvPr>
          <p:cNvSpPr txBox="1"/>
          <p:nvPr/>
        </p:nvSpPr>
        <p:spPr>
          <a:xfrm>
            <a:off x="3506758" y="1511168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1, 3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977D927-2A88-0143-9B7F-B08CB8523CD9}"/>
              </a:ext>
            </a:extLst>
          </p:cNvPr>
          <p:cNvSpPr txBox="1"/>
          <p:nvPr/>
        </p:nvSpPr>
        <p:spPr>
          <a:xfrm>
            <a:off x="3506758" y="2398667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1, 4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98A959-92D0-964C-B6DF-56EE633A894C}"/>
              </a:ext>
            </a:extLst>
          </p:cNvPr>
          <p:cNvSpPr txBox="1"/>
          <p:nvPr/>
        </p:nvSpPr>
        <p:spPr>
          <a:xfrm>
            <a:off x="3506758" y="3255962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2, 3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DE1B08-CEED-A14D-8350-59E8CE2E240B}"/>
              </a:ext>
            </a:extLst>
          </p:cNvPr>
          <p:cNvSpPr txBox="1"/>
          <p:nvPr/>
        </p:nvSpPr>
        <p:spPr>
          <a:xfrm>
            <a:off x="3506758" y="4226162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2, 4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6D14C35-A95B-C24E-81EB-10A79CA6A80F}"/>
              </a:ext>
            </a:extLst>
          </p:cNvPr>
          <p:cNvSpPr txBox="1"/>
          <p:nvPr/>
        </p:nvSpPr>
        <p:spPr>
          <a:xfrm>
            <a:off x="3506758" y="5103849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3, 4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5DFA98-E357-3140-BB70-052F475B81CE}"/>
              </a:ext>
            </a:extLst>
          </p:cNvPr>
          <p:cNvSpPr txBox="1"/>
          <p:nvPr/>
        </p:nvSpPr>
        <p:spPr>
          <a:xfrm>
            <a:off x="4358144" y="1511168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1, 2, 3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7DB59F9-3441-8846-BC39-8282CFE586F9}"/>
              </a:ext>
            </a:extLst>
          </p:cNvPr>
          <p:cNvSpPr txBox="1"/>
          <p:nvPr/>
        </p:nvSpPr>
        <p:spPr>
          <a:xfrm>
            <a:off x="4358144" y="2386776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1, 2, 4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B0B1B24-8517-F04A-825F-86A2E6ADCED7}"/>
              </a:ext>
            </a:extLst>
          </p:cNvPr>
          <p:cNvSpPr txBox="1"/>
          <p:nvPr/>
        </p:nvSpPr>
        <p:spPr>
          <a:xfrm>
            <a:off x="4358144" y="3295305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1, 3, 4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20E8DE-4E34-EC4D-B630-0AC4ECC5B4F3}"/>
              </a:ext>
            </a:extLst>
          </p:cNvPr>
          <p:cNvSpPr txBox="1"/>
          <p:nvPr/>
        </p:nvSpPr>
        <p:spPr>
          <a:xfrm>
            <a:off x="4338674" y="4247509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2, 3, 4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4789C5B-1021-8F45-9A04-778C2615A6B6}"/>
              </a:ext>
            </a:extLst>
          </p:cNvPr>
          <p:cNvSpPr txBox="1"/>
          <p:nvPr/>
        </p:nvSpPr>
        <p:spPr>
          <a:xfrm>
            <a:off x="5115082" y="3027822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1, 2, 3, 4</a:t>
            </a:r>
          </a:p>
        </p:txBody>
      </p:sp>
    </p:spTree>
    <p:extLst>
      <p:ext uri="{BB962C8B-B14F-4D97-AF65-F5344CB8AC3E}">
        <p14:creationId xmlns:p14="http://schemas.microsoft.com/office/powerpoint/2010/main" val="38448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F2E6200-F5CF-6E42-B2D1-421514B39192}"/>
              </a:ext>
            </a:extLst>
          </p:cNvPr>
          <p:cNvSpPr/>
          <p:nvPr/>
        </p:nvSpPr>
        <p:spPr>
          <a:xfrm>
            <a:off x="1901371" y="2644210"/>
            <a:ext cx="188686" cy="18868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48FAF7-A436-3944-9E8C-8C2F4128E2F8}"/>
              </a:ext>
            </a:extLst>
          </p:cNvPr>
          <p:cNvSpPr/>
          <p:nvPr/>
        </p:nvSpPr>
        <p:spPr>
          <a:xfrm>
            <a:off x="2808514" y="3960361"/>
            <a:ext cx="188686" cy="188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543B7DE-038E-6E40-AD92-197F055AD6A9}"/>
              </a:ext>
            </a:extLst>
          </p:cNvPr>
          <p:cNvSpPr/>
          <p:nvPr/>
        </p:nvSpPr>
        <p:spPr>
          <a:xfrm>
            <a:off x="2808514" y="3050981"/>
            <a:ext cx="188686" cy="188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76E0C7-DA47-454B-8A10-2E82455F627E}"/>
              </a:ext>
            </a:extLst>
          </p:cNvPr>
          <p:cNvSpPr/>
          <p:nvPr/>
        </p:nvSpPr>
        <p:spPr>
          <a:xfrm>
            <a:off x="2808514" y="2129323"/>
            <a:ext cx="188686" cy="188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2759916-CB85-1C43-B3A1-F0072DA044AE}"/>
              </a:ext>
            </a:extLst>
          </p:cNvPr>
          <p:cNvSpPr/>
          <p:nvPr/>
        </p:nvSpPr>
        <p:spPr>
          <a:xfrm>
            <a:off x="3715657" y="4864897"/>
            <a:ext cx="188686" cy="188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BFF0B1F-1B25-6041-B968-1B305C713F63}"/>
              </a:ext>
            </a:extLst>
          </p:cNvPr>
          <p:cNvSpPr/>
          <p:nvPr/>
        </p:nvSpPr>
        <p:spPr>
          <a:xfrm>
            <a:off x="3715657" y="3943240"/>
            <a:ext cx="188686" cy="188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B620498-F09B-2045-A4DA-07A5D28CF8BD}"/>
              </a:ext>
            </a:extLst>
          </p:cNvPr>
          <p:cNvSpPr/>
          <p:nvPr/>
        </p:nvSpPr>
        <p:spPr>
          <a:xfrm>
            <a:off x="3715657" y="3021583"/>
            <a:ext cx="188686" cy="188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0FE5E1A-DD30-3D45-AF8A-309F12D0E00B}"/>
              </a:ext>
            </a:extLst>
          </p:cNvPr>
          <p:cNvSpPr/>
          <p:nvPr/>
        </p:nvSpPr>
        <p:spPr>
          <a:xfrm>
            <a:off x="2808514" y="1237064"/>
            <a:ext cx="188686" cy="188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A053BF6-4E4D-5B4E-88BB-38ECA8DB51D3}"/>
              </a:ext>
            </a:extLst>
          </p:cNvPr>
          <p:cNvSpPr/>
          <p:nvPr/>
        </p:nvSpPr>
        <p:spPr>
          <a:xfrm>
            <a:off x="3715657" y="2158721"/>
            <a:ext cx="188686" cy="188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56F1AD3-B265-164B-A0AA-55089F7D54A8}"/>
              </a:ext>
            </a:extLst>
          </p:cNvPr>
          <p:cNvSpPr/>
          <p:nvPr/>
        </p:nvSpPr>
        <p:spPr>
          <a:xfrm>
            <a:off x="3715657" y="1237064"/>
            <a:ext cx="188686" cy="188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9F162CE-0B20-A946-A1FC-EA3ADD8F14EA}"/>
              </a:ext>
            </a:extLst>
          </p:cNvPr>
          <p:cNvSpPr/>
          <p:nvPr/>
        </p:nvSpPr>
        <p:spPr>
          <a:xfrm>
            <a:off x="3715657" y="315407"/>
            <a:ext cx="188686" cy="188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A4CD70C-9F04-F044-9E07-203EB38F280A}"/>
              </a:ext>
            </a:extLst>
          </p:cNvPr>
          <p:cNvSpPr/>
          <p:nvPr/>
        </p:nvSpPr>
        <p:spPr>
          <a:xfrm>
            <a:off x="4622800" y="3960361"/>
            <a:ext cx="188686" cy="188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F11403C-24E9-BD48-819A-10BF080BB39D}"/>
              </a:ext>
            </a:extLst>
          </p:cNvPr>
          <p:cNvSpPr/>
          <p:nvPr/>
        </p:nvSpPr>
        <p:spPr>
          <a:xfrm>
            <a:off x="4622800" y="3050981"/>
            <a:ext cx="188686" cy="188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BB41E08-3843-C643-8C2B-81782FBB7228}"/>
              </a:ext>
            </a:extLst>
          </p:cNvPr>
          <p:cNvSpPr/>
          <p:nvPr/>
        </p:nvSpPr>
        <p:spPr>
          <a:xfrm>
            <a:off x="4622800" y="2129323"/>
            <a:ext cx="188686" cy="188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8ACE6D9-6F3D-E641-A735-004324B00C3D}"/>
              </a:ext>
            </a:extLst>
          </p:cNvPr>
          <p:cNvSpPr/>
          <p:nvPr/>
        </p:nvSpPr>
        <p:spPr>
          <a:xfrm>
            <a:off x="4622800" y="1237064"/>
            <a:ext cx="188686" cy="188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65E04CE-D285-064F-B173-DC265840801F}"/>
              </a:ext>
            </a:extLst>
          </p:cNvPr>
          <p:cNvSpPr/>
          <p:nvPr/>
        </p:nvSpPr>
        <p:spPr>
          <a:xfrm>
            <a:off x="5421086" y="2683101"/>
            <a:ext cx="188686" cy="188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6548FD8-4F84-EF4B-BCF8-6DA0B36BC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639" y="6187073"/>
            <a:ext cx="4621465" cy="5620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E161FB-B983-1040-A321-AFA77867B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953" y="5545838"/>
            <a:ext cx="4621465" cy="5899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FEDA23-1151-DD41-8F63-338A1AD216AB}"/>
              </a:ext>
            </a:extLst>
          </p:cNvPr>
          <p:cNvSpPr txBox="1"/>
          <p:nvPr/>
        </p:nvSpPr>
        <p:spPr>
          <a:xfrm>
            <a:off x="2746314" y="14630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195872-0505-C54C-900D-89AFBF3DD554}"/>
              </a:ext>
            </a:extLst>
          </p:cNvPr>
          <p:cNvSpPr txBox="1"/>
          <p:nvPr/>
        </p:nvSpPr>
        <p:spPr>
          <a:xfrm>
            <a:off x="2746314" y="23137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F6E003-5497-B543-B873-3637C7C0C055}"/>
              </a:ext>
            </a:extLst>
          </p:cNvPr>
          <p:cNvSpPr txBox="1"/>
          <p:nvPr/>
        </p:nvSpPr>
        <p:spPr>
          <a:xfrm>
            <a:off x="2746314" y="32904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57C6B6-372C-0A4E-9C68-0864D7E82EEC}"/>
              </a:ext>
            </a:extLst>
          </p:cNvPr>
          <p:cNvSpPr txBox="1"/>
          <p:nvPr/>
        </p:nvSpPr>
        <p:spPr>
          <a:xfrm>
            <a:off x="2746314" y="42425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13BE0E-3289-024E-A2F8-86E6BE75A3CD}"/>
              </a:ext>
            </a:extLst>
          </p:cNvPr>
          <p:cNvSpPr txBox="1"/>
          <p:nvPr/>
        </p:nvSpPr>
        <p:spPr>
          <a:xfrm>
            <a:off x="3506758" y="604463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1, 2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96E6EB9-7BEE-5B43-8725-0B76D020A159}"/>
              </a:ext>
            </a:extLst>
          </p:cNvPr>
          <p:cNvSpPr txBox="1"/>
          <p:nvPr/>
        </p:nvSpPr>
        <p:spPr>
          <a:xfrm>
            <a:off x="3506758" y="1511168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1, 3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977D927-2A88-0143-9B7F-B08CB8523CD9}"/>
              </a:ext>
            </a:extLst>
          </p:cNvPr>
          <p:cNvSpPr txBox="1"/>
          <p:nvPr/>
        </p:nvSpPr>
        <p:spPr>
          <a:xfrm>
            <a:off x="3506758" y="2398667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1, 4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98A959-92D0-964C-B6DF-56EE633A894C}"/>
              </a:ext>
            </a:extLst>
          </p:cNvPr>
          <p:cNvSpPr txBox="1"/>
          <p:nvPr/>
        </p:nvSpPr>
        <p:spPr>
          <a:xfrm>
            <a:off x="3506758" y="3255962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2, 3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DE1B08-CEED-A14D-8350-59E8CE2E240B}"/>
              </a:ext>
            </a:extLst>
          </p:cNvPr>
          <p:cNvSpPr txBox="1"/>
          <p:nvPr/>
        </p:nvSpPr>
        <p:spPr>
          <a:xfrm>
            <a:off x="3506758" y="4226162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2, 4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6D14C35-A95B-C24E-81EB-10A79CA6A80F}"/>
              </a:ext>
            </a:extLst>
          </p:cNvPr>
          <p:cNvSpPr txBox="1"/>
          <p:nvPr/>
        </p:nvSpPr>
        <p:spPr>
          <a:xfrm>
            <a:off x="3506758" y="5103849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3, 4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5DFA98-E357-3140-BB70-052F475B81CE}"/>
              </a:ext>
            </a:extLst>
          </p:cNvPr>
          <p:cNvSpPr txBox="1"/>
          <p:nvPr/>
        </p:nvSpPr>
        <p:spPr>
          <a:xfrm>
            <a:off x="4358144" y="1511168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1, 2, 3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7DB59F9-3441-8846-BC39-8282CFE586F9}"/>
              </a:ext>
            </a:extLst>
          </p:cNvPr>
          <p:cNvSpPr txBox="1"/>
          <p:nvPr/>
        </p:nvSpPr>
        <p:spPr>
          <a:xfrm>
            <a:off x="4358144" y="2386776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1, 2, 4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B0B1B24-8517-F04A-825F-86A2E6ADCED7}"/>
              </a:ext>
            </a:extLst>
          </p:cNvPr>
          <p:cNvSpPr txBox="1"/>
          <p:nvPr/>
        </p:nvSpPr>
        <p:spPr>
          <a:xfrm>
            <a:off x="4358144" y="3295305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1, 3, 4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20E8DE-4E34-EC4D-B630-0AC4ECC5B4F3}"/>
              </a:ext>
            </a:extLst>
          </p:cNvPr>
          <p:cNvSpPr txBox="1"/>
          <p:nvPr/>
        </p:nvSpPr>
        <p:spPr>
          <a:xfrm>
            <a:off x="4338674" y="4247509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2, 3, 4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4789C5B-1021-8F45-9A04-778C2615A6B6}"/>
              </a:ext>
            </a:extLst>
          </p:cNvPr>
          <p:cNvSpPr txBox="1"/>
          <p:nvPr/>
        </p:nvSpPr>
        <p:spPr>
          <a:xfrm>
            <a:off x="5115082" y="3027822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1, 2, 3, 4</a:t>
            </a:r>
          </a:p>
        </p:txBody>
      </p:sp>
    </p:spTree>
    <p:extLst>
      <p:ext uri="{BB962C8B-B14F-4D97-AF65-F5344CB8AC3E}">
        <p14:creationId xmlns:p14="http://schemas.microsoft.com/office/powerpoint/2010/main" val="2650599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F2E6200-F5CF-6E42-B2D1-421514B39192}"/>
              </a:ext>
            </a:extLst>
          </p:cNvPr>
          <p:cNvSpPr/>
          <p:nvPr/>
        </p:nvSpPr>
        <p:spPr>
          <a:xfrm>
            <a:off x="1901371" y="2644210"/>
            <a:ext cx="188686" cy="18868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48FAF7-A436-3944-9E8C-8C2F4128E2F8}"/>
              </a:ext>
            </a:extLst>
          </p:cNvPr>
          <p:cNvSpPr/>
          <p:nvPr/>
        </p:nvSpPr>
        <p:spPr>
          <a:xfrm>
            <a:off x="2808514" y="3960361"/>
            <a:ext cx="188686" cy="188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543B7DE-038E-6E40-AD92-197F055AD6A9}"/>
              </a:ext>
            </a:extLst>
          </p:cNvPr>
          <p:cNvSpPr/>
          <p:nvPr/>
        </p:nvSpPr>
        <p:spPr>
          <a:xfrm>
            <a:off x="2808514" y="3050981"/>
            <a:ext cx="188686" cy="188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76E0C7-DA47-454B-8A10-2E82455F627E}"/>
              </a:ext>
            </a:extLst>
          </p:cNvPr>
          <p:cNvSpPr/>
          <p:nvPr/>
        </p:nvSpPr>
        <p:spPr>
          <a:xfrm>
            <a:off x="2808514" y="2129323"/>
            <a:ext cx="188686" cy="18868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2759916-CB85-1C43-B3A1-F0072DA044AE}"/>
              </a:ext>
            </a:extLst>
          </p:cNvPr>
          <p:cNvSpPr/>
          <p:nvPr/>
        </p:nvSpPr>
        <p:spPr>
          <a:xfrm>
            <a:off x="3715657" y="4864897"/>
            <a:ext cx="188686" cy="18868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BFF0B1F-1B25-6041-B968-1B305C713F63}"/>
              </a:ext>
            </a:extLst>
          </p:cNvPr>
          <p:cNvSpPr/>
          <p:nvPr/>
        </p:nvSpPr>
        <p:spPr>
          <a:xfrm>
            <a:off x="3715657" y="3943240"/>
            <a:ext cx="188686" cy="18868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B620498-F09B-2045-A4DA-07A5D28CF8BD}"/>
              </a:ext>
            </a:extLst>
          </p:cNvPr>
          <p:cNvSpPr/>
          <p:nvPr/>
        </p:nvSpPr>
        <p:spPr>
          <a:xfrm>
            <a:off x="3715657" y="3021583"/>
            <a:ext cx="188686" cy="18868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0FE5E1A-DD30-3D45-AF8A-309F12D0E00B}"/>
              </a:ext>
            </a:extLst>
          </p:cNvPr>
          <p:cNvSpPr/>
          <p:nvPr/>
        </p:nvSpPr>
        <p:spPr>
          <a:xfrm>
            <a:off x="2808514" y="1237064"/>
            <a:ext cx="188686" cy="18868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A053BF6-4E4D-5B4E-88BB-38ECA8DB51D3}"/>
              </a:ext>
            </a:extLst>
          </p:cNvPr>
          <p:cNvSpPr/>
          <p:nvPr/>
        </p:nvSpPr>
        <p:spPr>
          <a:xfrm>
            <a:off x="3715657" y="2158721"/>
            <a:ext cx="188686" cy="18868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56F1AD3-B265-164B-A0AA-55089F7D54A8}"/>
              </a:ext>
            </a:extLst>
          </p:cNvPr>
          <p:cNvSpPr/>
          <p:nvPr/>
        </p:nvSpPr>
        <p:spPr>
          <a:xfrm>
            <a:off x="3715657" y="1237064"/>
            <a:ext cx="188686" cy="18868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9F162CE-0B20-A946-A1FC-EA3ADD8F14EA}"/>
              </a:ext>
            </a:extLst>
          </p:cNvPr>
          <p:cNvSpPr/>
          <p:nvPr/>
        </p:nvSpPr>
        <p:spPr>
          <a:xfrm>
            <a:off x="3715657" y="315407"/>
            <a:ext cx="188686" cy="188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A4CD70C-9F04-F044-9E07-203EB38F280A}"/>
              </a:ext>
            </a:extLst>
          </p:cNvPr>
          <p:cNvSpPr/>
          <p:nvPr/>
        </p:nvSpPr>
        <p:spPr>
          <a:xfrm>
            <a:off x="4622800" y="3960361"/>
            <a:ext cx="188686" cy="188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F11403C-24E9-BD48-819A-10BF080BB39D}"/>
              </a:ext>
            </a:extLst>
          </p:cNvPr>
          <p:cNvSpPr/>
          <p:nvPr/>
        </p:nvSpPr>
        <p:spPr>
          <a:xfrm>
            <a:off x="4622800" y="3050981"/>
            <a:ext cx="188686" cy="188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BB41E08-3843-C643-8C2B-81782FBB7228}"/>
              </a:ext>
            </a:extLst>
          </p:cNvPr>
          <p:cNvSpPr/>
          <p:nvPr/>
        </p:nvSpPr>
        <p:spPr>
          <a:xfrm>
            <a:off x="4622800" y="2129323"/>
            <a:ext cx="188686" cy="188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8ACE6D9-6F3D-E641-A735-004324B00C3D}"/>
              </a:ext>
            </a:extLst>
          </p:cNvPr>
          <p:cNvSpPr/>
          <p:nvPr/>
        </p:nvSpPr>
        <p:spPr>
          <a:xfrm>
            <a:off x="4622800" y="1237064"/>
            <a:ext cx="188686" cy="188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65E04CE-D285-064F-B173-DC265840801F}"/>
              </a:ext>
            </a:extLst>
          </p:cNvPr>
          <p:cNvSpPr/>
          <p:nvPr/>
        </p:nvSpPr>
        <p:spPr>
          <a:xfrm>
            <a:off x="5421086" y="2683101"/>
            <a:ext cx="188686" cy="188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6548FD8-4F84-EF4B-BCF8-6DA0B36BC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639" y="6187073"/>
            <a:ext cx="4621465" cy="5620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E161FB-B983-1040-A321-AFA77867B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953" y="5545838"/>
            <a:ext cx="4621465" cy="5899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FEDA23-1151-DD41-8F63-338A1AD216AB}"/>
              </a:ext>
            </a:extLst>
          </p:cNvPr>
          <p:cNvSpPr txBox="1"/>
          <p:nvPr/>
        </p:nvSpPr>
        <p:spPr>
          <a:xfrm>
            <a:off x="2746314" y="14630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195872-0505-C54C-900D-89AFBF3DD554}"/>
              </a:ext>
            </a:extLst>
          </p:cNvPr>
          <p:cNvSpPr txBox="1"/>
          <p:nvPr/>
        </p:nvSpPr>
        <p:spPr>
          <a:xfrm>
            <a:off x="2746314" y="23137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F6E003-5497-B543-B873-3637C7C0C055}"/>
              </a:ext>
            </a:extLst>
          </p:cNvPr>
          <p:cNvSpPr txBox="1"/>
          <p:nvPr/>
        </p:nvSpPr>
        <p:spPr>
          <a:xfrm>
            <a:off x="2746314" y="32904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57C6B6-372C-0A4E-9C68-0864D7E82EEC}"/>
              </a:ext>
            </a:extLst>
          </p:cNvPr>
          <p:cNvSpPr txBox="1"/>
          <p:nvPr/>
        </p:nvSpPr>
        <p:spPr>
          <a:xfrm>
            <a:off x="2746314" y="42425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13BE0E-3289-024E-A2F8-86E6BE75A3CD}"/>
              </a:ext>
            </a:extLst>
          </p:cNvPr>
          <p:cNvSpPr txBox="1"/>
          <p:nvPr/>
        </p:nvSpPr>
        <p:spPr>
          <a:xfrm>
            <a:off x="3506758" y="604463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1, 2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96E6EB9-7BEE-5B43-8725-0B76D020A159}"/>
              </a:ext>
            </a:extLst>
          </p:cNvPr>
          <p:cNvSpPr txBox="1"/>
          <p:nvPr/>
        </p:nvSpPr>
        <p:spPr>
          <a:xfrm>
            <a:off x="3506758" y="1511168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1, 3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977D927-2A88-0143-9B7F-B08CB8523CD9}"/>
              </a:ext>
            </a:extLst>
          </p:cNvPr>
          <p:cNvSpPr txBox="1"/>
          <p:nvPr/>
        </p:nvSpPr>
        <p:spPr>
          <a:xfrm>
            <a:off x="3506758" y="2398667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1, 4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98A959-92D0-964C-B6DF-56EE633A894C}"/>
              </a:ext>
            </a:extLst>
          </p:cNvPr>
          <p:cNvSpPr txBox="1"/>
          <p:nvPr/>
        </p:nvSpPr>
        <p:spPr>
          <a:xfrm>
            <a:off x="3506758" y="3255962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2, 3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DE1B08-CEED-A14D-8350-59E8CE2E240B}"/>
              </a:ext>
            </a:extLst>
          </p:cNvPr>
          <p:cNvSpPr txBox="1"/>
          <p:nvPr/>
        </p:nvSpPr>
        <p:spPr>
          <a:xfrm>
            <a:off x="3506758" y="4226162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2, 4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6D14C35-A95B-C24E-81EB-10A79CA6A80F}"/>
              </a:ext>
            </a:extLst>
          </p:cNvPr>
          <p:cNvSpPr txBox="1"/>
          <p:nvPr/>
        </p:nvSpPr>
        <p:spPr>
          <a:xfrm>
            <a:off x="3506758" y="5103849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3, 4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5DFA98-E357-3140-BB70-052F475B81CE}"/>
              </a:ext>
            </a:extLst>
          </p:cNvPr>
          <p:cNvSpPr txBox="1"/>
          <p:nvPr/>
        </p:nvSpPr>
        <p:spPr>
          <a:xfrm>
            <a:off x="4358144" y="1511168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1, 2, 3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7DB59F9-3441-8846-BC39-8282CFE586F9}"/>
              </a:ext>
            </a:extLst>
          </p:cNvPr>
          <p:cNvSpPr txBox="1"/>
          <p:nvPr/>
        </p:nvSpPr>
        <p:spPr>
          <a:xfrm>
            <a:off x="4358144" y="2386776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1, 2, 4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B0B1B24-8517-F04A-825F-86A2E6ADCED7}"/>
              </a:ext>
            </a:extLst>
          </p:cNvPr>
          <p:cNvSpPr txBox="1"/>
          <p:nvPr/>
        </p:nvSpPr>
        <p:spPr>
          <a:xfrm>
            <a:off x="4358144" y="3295305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1, 3, 4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20E8DE-4E34-EC4D-B630-0AC4ECC5B4F3}"/>
              </a:ext>
            </a:extLst>
          </p:cNvPr>
          <p:cNvSpPr txBox="1"/>
          <p:nvPr/>
        </p:nvSpPr>
        <p:spPr>
          <a:xfrm>
            <a:off x="4338674" y="4247509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2, 3, 4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4789C5B-1021-8F45-9A04-778C2615A6B6}"/>
              </a:ext>
            </a:extLst>
          </p:cNvPr>
          <p:cNvSpPr txBox="1"/>
          <p:nvPr/>
        </p:nvSpPr>
        <p:spPr>
          <a:xfrm>
            <a:off x="5115082" y="3027822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1, 2, 3, 4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8CA6E79-F629-224F-8387-4D5202721E99}"/>
              </a:ext>
            </a:extLst>
          </p:cNvPr>
          <p:cNvCxnSpPr>
            <a:cxnSpLocks/>
          </p:cNvCxnSpPr>
          <p:nvPr/>
        </p:nvCxnSpPr>
        <p:spPr>
          <a:xfrm flipV="1">
            <a:off x="2090057" y="2318008"/>
            <a:ext cx="718457" cy="326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785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F2E6200-F5CF-6E42-B2D1-421514B39192}"/>
              </a:ext>
            </a:extLst>
          </p:cNvPr>
          <p:cNvSpPr/>
          <p:nvPr/>
        </p:nvSpPr>
        <p:spPr>
          <a:xfrm>
            <a:off x="1901371" y="2644210"/>
            <a:ext cx="188686" cy="18868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48FAF7-A436-3944-9E8C-8C2F4128E2F8}"/>
              </a:ext>
            </a:extLst>
          </p:cNvPr>
          <p:cNvSpPr/>
          <p:nvPr/>
        </p:nvSpPr>
        <p:spPr>
          <a:xfrm>
            <a:off x="2808514" y="3960361"/>
            <a:ext cx="188686" cy="188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543B7DE-038E-6E40-AD92-197F055AD6A9}"/>
              </a:ext>
            </a:extLst>
          </p:cNvPr>
          <p:cNvSpPr/>
          <p:nvPr/>
        </p:nvSpPr>
        <p:spPr>
          <a:xfrm>
            <a:off x="2808514" y="3050981"/>
            <a:ext cx="188686" cy="188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76E0C7-DA47-454B-8A10-2E82455F627E}"/>
              </a:ext>
            </a:extLst>
          </p:cNvPr>
          <p:cNvSpPr/>
          <p:nvPr/>
        </p:nvSpPr>
        <p:spPr>
          <a:xfrm>
            <a:off x="2808514" y="2129323"/>
            <a:ext cx="188686" cy="18868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2759916-CB85-1C43-B3A1-F0072DA044AE}"/>
              </a:ext>
            </a:extLst>
          </p:cNvPr>
          <p:cNvSpPr/>
          <p:nvPr/>
        </p:nvSpPr>
        <p:spPr>
          <a:xfrm>
            <a:off x="3715657" y="4864897"/>
            <a:ext cx="188686" cy="18868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BFF0B1F-1B25-6041-B968-1B305C713F63}"/>
              </a:ext>
            </a:extLst>
          </p:cNvPr>
          <p:cNvSpPr/>
          <p:nvPr/>
        </p:nvSpPr>
        <p:spPr>
          <a:xfrm>
            <a:off x="3715657" y="3943240"/>
            <a:ext cx="188686" cy="18868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B620498-F09B-2045-A4DA-07A5D28CF8BD}"/>
              </a:ext>
            </a:extLst>
          </p:cNvPr>
          <p:cNvSpPr/>
          <p:nvPr/>
        </p:nvSpPr>
        <p:spPr>
          <a:xfrm>
            <a:off x="3715657" y="3021583"/>
            <a:ext cx="188686" cy="18868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0FE5E1A-DD30-3D45-AF8A-309F12D0E00B}"/>
              </a:ext>
            </a:extLst>
          </p:cNvPr>
          <p:cNvSpPr/>
          <p:nvPr/>
        </p:nvSpPr>
        <p:spPr>
          <a:xfrm>
            <a:off x="2808514" y="1237064"/>
            <a:ext cx="188686" cy="18868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A053BF6-4E4D-5B4E-88BB-38ECA8DB51D3}"/>
              </a:ext>
            </a:extLst>
          </p:cNvPr>
          <p:cNvSpPr/>
          <p:nvPr/>
        </p:nvSpPr>
        <p:spPr>
          <a:xfrm>
            <a:off x="3715657" y="2158721"/>
            <a:ext cx="188686" cy="18868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56F1AD3-B265-164B-A0AA-55089F7D54A8}"/>
              </a:ext>
            </a:extLst>
          </p:cNvPr>
          <p:cNvSpPr/>
          <p:nvPr/>
        </p:nvSpPr>
        <p:spPr>
          <a:xfrm>
            <a:off x="3715657" y="1237064"/>
            <a:ext cx="188686" cy="18868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9F162CE-0B20-A946-A1FC-EA3ADD8F14EA}"/>
              </a:ext>
            </a:extLst>
          </p:cNvPr>
          <p:cNvSpPr/>
          <p:nvPr/>
        </p:nvSpPr>
        <p:spPr>
          <a:xfrm>
            <a:off x="3715657" y="315407"/>
            <a:ext cx="188686" cy="188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A4CD70C-9F04-F044-9E07-203EB38F280A}"/>
              </a:ext>
            </a:extLst>
          </p:cNvPr>
          <p:cNvSpPr/>
          <p:nvPr/>
        </p:nvSpPr>
        <p:spPr>
          <a:xfrm>
            <a:off x="4622800" y="3960361"/>
            <a:ext cx="188686" cy="18868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F11403C-24E9-BD48-819A-10BF080BB39D}"/>
              </a:ext>
            </a:extLst>
          </p:cNvPr>
          <p:cNvSpPr/>
          <p:nvPr/>
        </p:nvSpPr>
        <p:spPr>
          <a:xfrm>
            <a:off x="4622800" y="3050981"/>
            <a:ext cx="188686" cy="18868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BB41E08-3843-C643-8C2B-81782FBB7228}"/>
              </a:ext>
            </a:extLst>
          </p:cNvPr>
          <p:cNvSpPr/>
          <p:nvPr/>
        </p:nvSpPr>
        <p:spPr>
          <a:xfrm>
            <a:off x="4622800" y="2129323"/>
            <a:ext cx="188686" cy="18868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8ACE6D9-6F3D-E641-A735-004324B00C3D}"/>
              </a:ext>
            </a:extLst>
          </p:cNvPr>
          <p:cNvSpPr/>
          <p:nvPr/>
        </p:nvSpPr>
        <p:spPr>
          <a:xfrm>
            <a:off x="4622800" y="1237064"/>
            <a:ext cx="188686" cy="188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65E04CE-D285-064F-B173-DC265840801F}"/>
              </a:ext>
            </a:extLst>
          </p:cNvPr>
          <p:cNvSpPr/>
          <p:nvPr/>
        </p:nvSpPr>
        <p:spPr>
          <a:xfrm>
            <a:off x="5421086" y="2683101"/>
            <a:ext cx="188686" cy="188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6548FD8-4F84-EF4B-BCF8-6DA0B36BC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639" y="6187073"/>
            <a:ext cx="4621465" cy="5620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E161FB-B983-1040-A321-AFA77867B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953" y="5545838"/>
            <a:ext cx="4621465" cy="5899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FEDA23-1151-DD41-8F63-338A1AD216AB}"/>
              </a:ext>
            </a:extLst>
          </p:cNvPr>
          <p:cNvSpPr txBox="1"/>
          <p:nvPr/>
        </p:nvSpPr>
        <p:spPr>
          <a:xfrm>
            <a:off x="2746314" y="14630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195872-0505-C54C-900D-89AFBF3DD554}"/>
              </a:ext>
            </a:extLst>
          </p:cNvPr>
          <p:cNvSpPr txBox="1"/>
          <p:nvPr/>
        </p:nvSpPr>
        <p:spPr>
          <a:xfrm>
            <a:off x="2746314" y="23137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F6E003-5497-B543-B873-3637C7C0C055}"/>
              </a:ext>
            </a:extLst>
          </p:cNvPr>
          <p:cNvSpPr txBox="1"/>
          <p:nvPr/>
        </p:nvSpPr>
        <p:spPr>
          <a:xfrm>
            <a:off x="2746314" y="32904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57C6B6-372C-0A4E-9C68-0864D7E82EEC}"/>
              </a:ext>
            </a:extLst>
          </p:cNvPr>
          <p:cNvSpPr txBox="1"/>
          <p:nvPr/>
        </p:nvSpPr>
        <p:spPr>
          <a:xfrm>
            <a:off x="2746314" y="42425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13BE0E-3289-024E-A2F8-86E6BE75A3CD}"/>
              </a:ext>
            </a:extLst>
          </p:cNvPr>
          <p:cNvSpPr txBox="1"/>
          <p:nvPr/>
        </p:nvSpPr>
        <p:spPr>
          <a:xfrm>
            <a:off x="3506758" y="604463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1, 2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96E6EB9-7BEE-5B43-8725-0B76D020A159}"/>
              </a:ext>
            </a:extLst>
          </p:cNvPr>
          <p:cNvSpPr txBox="1"/>
          <p:nvPr/>
        </p:nvSpPr>
        <p:spPr>
          <a:xfrm>
            <a:off x="3506758" y="1511168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1, 3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977D927-2A88-0143-9B7F-B08CB8523CD9}"/>
              </a:ext>
            </a:extLst>
          </p:cNvPr>
          <p:cNvSpPr txBox="1"/>
          <p:nvPr/>
        </p:nvSpPr>
        <p:spPr>
          <a:xfrm>
            <a:off x="3506758" y="2398667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1, 4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98A959-92D0-964C-B6DF-56EE633A894C}"/>
              </a:ext>
            </a:extLst>
          </p:cNvPr>
          <p:cNvSpPr txBox="1"/>
          <p:nvPr/>
        </p:nvSpPr>
        <p:spPr>
          <a:xfrm>
            <a:off x="3506758" y="3255962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2, 3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DE1B08-CEED-A14D-8350-59E8CE2E240B}"/>
              </a:ext>
            </a:extLst>
          </p:cNvPr>
          <p:cNvSpPr txBox="1"/>
          <p:nvPr/>
        </p:nvSpPr>
        <p:spPr>
          <a:xfrm>
            <a:off x="3506758" y="4226162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2, 4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6D14C35-A95B-C24E-81EB-10A79CA6A80F}"/>
              </a:ext>
            </a:extLst>
          </p:cNvPr>
          <p:cNvSpPr txBox="1"/>
          <p:nvPr/>
        </p:nvSpPr>
        <p:spPr>
          <a:xfrm>
            <a:off x="3506758" y="5103849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3, 4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5DFA98-E357-3140-BB70-052F475B81CE}"/>
              </a:ext>
            </a:extLst>
          </p:cNvPr>
          <p:cNvSpPr txBox="1"/>
          <p:nvPr/>
        </p:nvSpPr>
        <p:spPr>
          <a:xfrm>
            <a:off x="4358144" y="1511168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1, 2, 3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7DB59F9-3441-8846-BC39-8282CFE586F9}"/>
              </a:ext>
            </a:extLst>
          </p:cNvPr>
          <p:cNvSpPr txBox="1"/>
          <p:nvPr/>
        </p:nvSpPr>
        <p:spPr>
          <a:xfrm>
            <a:off x="4358144" y="2386776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1, 2, 4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B0B1B24-8517-F04A-825F-86A2E6ADCED7}"/>
              </a:ext>
            </a:extLst>
          </p:cNvPr>
          <p:cNvSpPr txBox="1"/>
          <p:nvPr/>
        </p:nvSpPr>
        <p:spPr>
          <a:xfrm>
            <a:off x="4358144" y="3295305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1, 3, 4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20E8DE-4E34-EC4D-B630-0AC4ECC5B4F3}"/>
              </a:ext>
            </a:extLst>
          </p:cNvPr>
          <p:cNvSpPr txBox="1"/>
          <p:nvPr/>
        </p:nvSpPr>
        <p:spPr>
          <a:xfrm>
            <a:off x="4338674" y="4247509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2, 3, 4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4789C5B-1021-8F45-9A04-778C2615A6B6}"/>
              </a:ext>
            </a:extLst>
          </p:cNvPr>
          <p:cNvSpPr txBox="1"/>
          <p:nvPr/>
        </p:nvSpPr>
        <p:spPr>
          <a:xfrm>
            <a:off x="5115082" y="3027822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1, 2, 3, 4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43FB58A-34FD-6B40-A6B3-CBFF57FB58DD}"/>
              </a:ext>
            </a:extLst>
          </p:cNvPr>
          <p:cNvCxnSpPr>
            <a:cxnSpLocks/>
          </p:cNvCxnSpPr>
          <p:nvPr/>
        </p:nvCxnSpPr>
        <p:spPr>
          <a:xfrm flipV="1">
            <a:off x="2090057" y="2318008"/>
            <a:ext cx="718457" cy="326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16FC772-914D-5945-8964-96EB709ADACB}"/>
              </a:ext>
            </a:extLst>
          </p:cNvPr>
          <p:cNvCxnSpPr>
            <a:cxnSpLocks/>
          </p:cNvCxnSpPr>
          <p:nvPr/>
        </p:nvCxnSpPr>
        <p:spPr>
          <a:xfrm>
            <a:off x="3048000" y="2313769"/>
            <a:ext cx="667657" cy="737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186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F2E6200-F5CF-6E42-B2D1-421514B39192}"/>
              </a:ext>
            </a:extLst>
          </p:cNvPr>
          <p:cNvSpPr/>
          <p:nvPr/>
        </p:nvSpPr>
        <p:spPr>
          <a:xfrm>
            <a:off x="1901371" y="2644210"/>
            <a:ext cx="188686" cy="18868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48FAF7-A436-3944-9E8C-8C2F4128E2F8}"/>
              </a:ext>
            </a:extLst>
          </p:cNvPr>
          <p:cNvSpPr/>
          <p:nvPr/>
        </p:nvSpPr>
        <p:spPr>
          <a:xfrm>
            <a:off x="2808514" y="3960361"/>
            <a:ext cx="188686" cy="188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543B7DE-038E-6E40-AD92-197F055AD6A9}"/>
              </a:ext>
            </a:extLst>
          </p:cNvPr>
          <p:cNvSpPr/>
          <p:nvPr/>
        </p:nvSpPr>
        <p:spPr>
          <a:xfrm>
            <a:off x="2808514" y="3050981"/>
            <a:ext cx="188686" cy="188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76E0C7-DA47-454B-8A10-2E82455F627E}"/>
              </a:ext>
            </a:extLst>
          </p:cNvPr>
          <p:cNvSpPr/>
          <p:nvPr/>
        </p:nvSpPr>
        <p:spPr>
          <a:xfrm>
            <a:off x="2808514" y="2129323"/>
            <a:ext cx="188686" cy="18868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2759916-CB85-1C43-B3A1-F0072DA044AE}"/>
              </a:ext>
            </a:extLst>
          </p:cNvPr>
          <p:cNvSpPr/>
          <p:nvPr/>
        </p:nvSpPr>
        <p:spPr>
          <a:xfrm>
            <a:off x="3715657" y="4864897"/>
            <a:ext cx="188686" cy="18868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BFF0B1F-1B25-6041-B968-1B305C713F63}"/>
              </a:ext>
            </a:extLst>
          </p:cNvPr>
          <p:cNvSpPr/>
          <p:nvPr/>
        </p:nvSpPr>
        <p:spPr>
          <a:xfrm>
            <a:off x="3715657" y="3943240"/>
            <a:ext cx="188686" cy="18868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B620498-F09B-2045-A4DA-07A5D28CF8BD}"/>
              </a:ext>
            </a:extLst>
          </p:cNvPr>
          <p:cNvSpPr/>
          <p:nvPr/>
        </p:nvSpPr>
        <p:spPr>
          <a:xfrm>
            <a:off x="3715657" y="3021583"/>
            <a:ext cx="188686" cy="18868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0FE5E1A-DD30-3D45-AF8A-309F12D0E00B}"/>
              </a:ext>
            </a:extLst>
          </p:cNvPr>
          <p:cNvSpPr/>
          <p:nvPr/>
        </p:nvSpPr>
        <p:spPr>
          <a:xfrm>
            <a:off x="2808514" y="1237064"/>
            <a:ext cx="188686" cy="18868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A053BF6-4E4D-5B4E-88BB-38ECA8DB51D3}"/>
              </a:ext>
            </a:extLst>
          </p:cNvPr>
          <p:cNvSpPr/>
          <p:nvPr/>
        </p:nvSpPr>
        <p:spPr>
          <a:xfrm>
            <a:off x="3715657" y="2158721"/>
            <a:ext cx="188686" cy="18868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56F1AD3-B265-164B-A0AA-55089F7D54A8}"/>
              </a:ext>
            </a:extLst>
          </p:cNvPr>
          <p:cNvSpPr/>
          <p:nvPr/>
        </p:nvSpPr>
        <p:spPr>
          <a:xfrm>
            <a:off x="3715657" y="1237064"/>
            <a:ext cx="188686" cy="18868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9F162CE-0B20-A946-A1FC-EA3ADD8F14EA}"/>
              </a:ext>
            </a:extLst>
          </p:cNvPr>
          <p:cNvSpPr/>
          <p:nvPr/>
        </p:nvSpPr>
        <p:spPr>
          <a:xfrm>
            <a:off x="3715657" y="315407"/>
            <a:ext cx="188686" cy="188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A4CD70C-9F04-F044-9E07-203EB38F280A}"/>
              </a:ext>
            </a:extLst>
          </p:cNvPr>
          <p:cNvSpPr/>
          <p:nvPr/>
        </p:nvSpPr>
        <p:spPr>
          <a:xfrm>
            <a:off x="4622800" y="3960361"/>
            <a:ext cx="188686" cy="18868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F11403C-24E9-BD48-819A-10BF080BB39D}"/>
              </a:ext>
            </a:extLst>
          </p:cNvPr>
          <p:cNvSpPr/>
          <p:nvPr/>
        </p:nvSpPr>
        <p:spPr>
          <a:xfrm>
            <a:off x="4622800" y="3050981"/>
            <a:ext cx="188686" cy="18868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BB41E08-3843-C643-8C2B-81782FBB7228}"/>
              </a:ext>
            </a:extLst>
          </p:cNvPr>
          <p:cNvSpPr/>
          <p:nvPr/>
        </p:nvSpPr>
        <p:spPr>
          <a:xfrm>
            <a:off x="4622800" y="2129323"/>
            <a:ext cx="188686" cy="18868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8ACE6D9-6F3D-E641-A735-004324B00C3D}"/>
              </a:ext>
            </a:extLst>
          </p:cNvPr>
          <p:cNvSpPr/>
          <p:nvPr/>
        </p:nvSpPr>
        <p:spPr>
          <a:xfrm>
            <a:off x="4622800" y="1237064"/>
            <a:ext cx="188686" cy="188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65E04CE-D285-064F-B173-DC265840801F}"/>
              </a:ext>
            </a:extLst>
          </p:cNvPr>
          <p:cNvSpPr/>
          <p:nvPr/>
        </p:nvSpPr>
        <p:spPr>
          <a:xfrm>
            <a:off x="5421086" y="2683101"/>
            <a:ext cx="188686" cy="188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6548FD8-4F84-EF4B-BCF8-6DA0B36BC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639" y="6187073"/>
            <a:ext cx="4621465" cy="5620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E161FB-B983-1040-A321-AFA77867B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953" y="5545838"/>
            <a:ext cx="4621465" cy="5899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FEDA23-1151-DD41-8F63-338A1AD216AB}"/>
              </a:ext>
            </a:extLst>
          </p:cNvPr>
          <p:cNvSpPr txBox="1"/>
          <p:nvPr/>
        </p:nvSpPr>
        <p:spPr>
          <a:xfrm>
            <a:off x="2746314" y="14630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195872-0505-C54C-900D-89AFBF3DD554}"/>
              </a:ext>
            </a:extLst>
          </p:cNvPr>
          <p:cNvSpPr txBox="1"/>
          <p:nvPr/>
        </p:nvSpPr>
        <p:spPr>
          <a:xfrm>
            <a:off x="2746314" y="23137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F6E003-5497-B543-B873-3637C7C0C055}"/>
              </a:ext>
            </a:extLst>
          </p:cNvPr>
          <p:cNvSpPr txBox="1"/>
          <p:nvPr/>
        </p:nvSpPr>
        <p:spPr>
          <a:xfrm>
            <a:off x="2746314" y="32904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57C6B6-372C-0A4E-9C68-0864D7E82EEC}"/>
              </a:ext>
            </a:extLst>
          </p:cNvPr>
          <p:cNvSpPr txBox="1"/>
          <p:nvPr/>
        </p:nvSpPr>
        <p:spPr>
          <a:xfrm>
            <a:off x="2746314" y="42425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13BE0E-3289-024E-A2F8-86E6BE75A3CD}"/>
              </a:ext>
            </a:extLst>
          </p:cNvPr>
          <p:cNvSpPr txBox="1"/>
          <p:nvPr/>
        </p:nvSpPr>
        <p:spPr>
          <a:xfrm>
            <a:off x="3506758" y="604463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1, 2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96E6EB9-7BEE-5B43-8725-0B76D020A159}"/>
              </a:ext>
            </a:extLst>
          </p:cNvPr>
          <p:cNvSpPr txBox="1"/>
          <p:nvPr/>
        </p:nvSpPr>
        <p:spPr>
          <a:xfrm>
            <a:off x="3506758" y="1511168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1, 3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977D927-2A88-0143-9B7F-B08CB8523CD9}"/>
              </a:ext>
            </a:extLst>
          </p:cNvPr>
          <p:cNvSpPr txBox="1"/>
          <p:nvPr/>
        </p:nvSpPr>
        <p:spPr>
          <a:xfrm>
            <a:off x="3506758" y="2398667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1, 4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98A959-92D0-964C-B6DF-56EE633A894C}"/>
              </a:ext>
            </a:extLst>
          </p:cNvPr>
          <p:cNvSpPr txBox="1"/>
          <p:nvPr/>
        </p:nvSpPr>
        <p:spPr>
          <a:xfrm>
            <a:off x="3506758" y="3255962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2, 3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DE1B08-CEED-A14D-8350-59E8CE2E240B}"/>
              </a:ext>
            </a:extLst>
          </p:cNvPr>
          <p:cNvSpPr txBox="1"/>
          <p:nvPr/>
        </p:nvSpPr>
        <p:spPr>
          <a:xfrm>
            <a:off x="3506758" y="4226162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2, 4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6D14C35-A95B-C24E-81EB-10A79CA6A80F}"/>
              </a:ext>
            </a:extLst>
          </p:cNvPr>
          <p:cNvSpPr txBox="1"/>
          <p:nvPr/>
        </p:nvSpPr>
        <p:spPr>
          <a:xfrm>
            <a:off x="3506758" y="5103849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3, 4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5DFA98-E357-3140-BB70-052F475B81CE}"/>
              </a:ext>
            </a:extLst>
          </p:cNvPr>
          <p:cNvSpPr txBox="1"/>
          <p:nvPr/>
        </p:nvSpPr>
        <p:spPr>
          <a:xfrm>
            <a:off x="4358144" y="1511168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1, 2, 3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7DB59F9-3441-8846-BC39-8282CFE586F9}"/>
              </a:ext>
            </a:extLst>
          </p:cNvPr>
          <p:cNvSpPr txBox="1"/>
          <p:nvPr/>
        </p:nvSpPr>
        <p:spPr>
          <a:xfrm>
            <a:off x="4358144" y="2386776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1, 2, 4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B0B1B24-8517-F04A-825F-86A2E6ADCED7}"/>
              </a:ext>
            </a:extLst>
          </p:cNvPr>
          <p:cNvSpPr txBox="1"/>
          <p:nvPr/>
        </p:nvSpPr>
        <p:spPr>
          <a:xfrm>
            <a:off x="4358144" y="3295305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1, 3, 4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20E8DE-4E34-EC4D-B630-0AC4ECC5B4F3}"/>
              </a:ext>
            </a:extLst>
          </p:cNvPr>
          <p:cNvSpPr txBox="1"/>
          <p:nvPr/>
        </p:nvSpPr>
        <p:spPr>
          <a:xfrm>
            <a:off x="4338674" y="4247509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2, 3, 4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4789C5B-1021-8F45-9A04-778C2615A6B6}"/>
              </a:ext>
            </a:extLst>
          </p:cNvPr>
          <p:cNvSpPr txBox="1"/>
          <p:nvPr/>
        </p:nvSpPr>
        <p:spPr>
          <a:xfrm>
            <a:off x="5115082" y="3027822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1, 2, 3, 4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3EF7CC6-D0D4-CD46-88BA-33CE28F39857}"/>
              </a:ext>
            </a:extLst>
          </p:cNvPr>
          <p:cNvCxnSpPr>
            <a:cxnSpLocks/>
          </p:cNvCxnSpPr>
          <p:nvPr/>
        </p:nvCxnSpPr>
        <p:spPr>
          <a:xfrm flipV="1">
            <a:off x="2090057" y="2318008"/>
            <a:ext cx="718457" cy="326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7A4298A-3B91-FD41-88BB-E69C547CCA53}"/>
              </a:ext>
            </a:extLst>
          </p:cNvPr>
          <p:cNvCxnSpPr>
            <a:cxnSpLocks/>
          </p:cNvCxnSpPr>
          <p:nvPr/>
        </p:nvCxnSpPr>
        <p:spPr>
          <a:xfrm>
            <a:off x="3048000" y="2313769"/>
            <a:ext cx="667657" cy="737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D9750D7-1362-C645-9092-DE054CFD0381}"/>
              </a:ext>
            </a:extLst>
          </p:cNvPr>
          <p:cNvCxnSpPr>
            <a:cxnSpLocks/>
          </p:cNvCxnSpPr>
          <p:nvPr/>
        </p:nvCxnSpPr>
        <p:spPr>
          <a:xfrm>
            <a:off x="3938559" y="3219547"/>
            <a:ext cx="667657" cy="737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341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F2E6200-F5CF-6E42-B2D1-421514B39192}"/>
              </a:ext>
            </a:extLst>
          </p:cNvPr>
          <p:cNvSpPr/>
          <p:nvPr/>
        </p:nvSpPr>
        <p:spPr>
          <a:xfrm>
            <a:off x="1901371" y="2644210"/>
            <a:ext cx="188686" cy="18868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48FAF7-A436-3944-9E8C-8C2F4128E2F8}"/>
              </a:ext>
            </a:extLst>
          </p:cNvPr>
          <p:cNvSpPr/>
          <p:nvPr/>
        </p:nvSpPr>
        <p:spPr>
          <a:xfrm>
            <a:off x="2808514" y="3960361"/>
            <a:ext cx="188686" cy="188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543B7DE-038E-6E40-AD92-197F055AD6A9}"/>
              </a:ext>
            </a:extLst>
          </p:cNvPr>
          <p:cNvSpPr/>
          <p:nvPr/>
        </p:nvSpPr>
        <p:spPr>
          <a:xfrm>
            <a:off x="2808514" y="3050981"/>
            <a:ext cx="188686" cy="188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76E0C7-DA47-454B-8A10-2E82455F627E}"/>
              </a:ext>
            </a:extLst>
          </p:cNvPr>
          <p:cNvSpPr/>
          <p:nvPr/>
        </p:nvSpPr>
        <p:spPr>
          <a:xfrm>
            <a:off x="2808514" y="2129323"/>
            <a:ext cx="188686" cy="18868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2759916-CB85-1C43-B3A1-F0072DA044AE}"/>
              </a:ext>
            </a:extLst>
          </p:cNvPr>
          <p:cNvSpPr/>
          <p:nvPr/>
        </p:nvSpPr>
        <p:spPr>
          <a:xfrm>
            <a:off x="3715657" y="4864897"/>
            <a:ext cx="188686" cy="18868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BFF0B1F-1B25-6041-B968-1B305C713F63}"/>
              </a:ext>
            </a:extLst>
          </p:cNvPr>
          <p:cNvSpPr/>
          <p:nvPr/>
        </p:nvSpPr>
        <p:spPr>
          <a:xfrm>
            <a:off x="3715657" y="3943240"/>
            <a:ext cx="188686" cy="18868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B620498-F09B-2045-A4DA-07A5D28CF8BD}"/>
              </a:ext>
            </a:extLst>
          </p:cNvPr>
          <p:cNvSpPr/>
          <p:nvPr/>
        </p:nvSpPr>
        <p:spPr>
          <a:xfrm>
            <a:off x="3715657" y="3021583"/>
            <a:ext cx="188686" cy="18868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0FE5E1A-DD30-3D45-AF8A-309F12D0E00B}"/>
              </a:ext>
            </a:extLst>
          </p:cNvPr>
          <p:cNvSpPr/>
          <p:nvPr/>
        </p:nvSpPr>
        <p:spPr>
          <a:xfrm>
            <a:off x="2808514" y="1237064"/>
            <a:ext cx="188686" cy="18868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A053BF6-4E4D-5B4E-88BB-38ECA8DB51D3}"/>
              </a:ext>
            </a:extLst>
          </p:cNvPr>
          <p:cNvSpPr/>
          <p:nvPr/>
        </p:nvSpPr>
        <p:spPr>
          <a:xfrm>
            <a:off x="3715657" y="2158721"/>
            <a:ext cx="188686" cy="18868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56F1AD3-B265-164B-A0AA-55089F7D54A8}"/>
              </a:ext>
            </a:extLst>
          </p:cNvPr>
          <p:cNvSpPr/>
          <p:nvPr/>
        </p:nvSpPr>
        <p:spPr>
          <a:xfrm>
            <a:off x="3715657" y="1237064"/>
            <a:ext cx="188686" cy="18868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9F162CE-0B20-A946-A1FC-EA3ADD8F14EA}"/>
              </a:ext>
            </a:extLst>
          </p:cNvPr>
          <p:cNvSpPr/>
          <p:nvPr/>
        </p:nvSpPr>
        <p:spPr>
          <a:xfrm>
            <a:off x="3715657" y="315407"/>
            <a:ext cx="188686" cy="188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A4CD70C-9F04-F044-9E07-203EB38F280A}"/>
              </a:ext>
            </a:extLst>
          </p:cNvPr>
          <p:cNvSpPr/>
          <p:nvPr/>
        </p:nvSpPr>
        <p:spPr>
          <a:xfrm>
            <a:off x="4622800" y="3960361"/>
            <a:ext cx="188686" cy="18868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F11403C-24E9-BD48-819A-10BF080BB39D}"/>
              </a:ext>
            </a:extLst>
          </p:cNvPr>
          <p:cNvSpPr/>
          <p:nvPr/>
        </p:nvSpPr>
        <p:spPr>
          <a:xfrm>
            <a:off x="4622800" y="3050981"/>
            <a:ext cx="188686" cy="18868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BB41E08-3843-C643-8C2B-81782FBB7228}"/>
              </a:ext>
            </a:extLst>
          </p:cNvPr>
          <p:cNvSpPr/>
          <p:nvPr/>
        </p:nvSpPr>
        <p:spPr>
          <a:xfrm>
            <a:off x="4622800" y="2129323"/>
            <a:ext cx="188686" cy="18868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8ACE6D9-6F3D-E641-A735-004324B00C3D}"/>
              </a:ext>
            </a:extLst>
          </p:cNvPr>
          <p:cNvSpPr/>
          <p:nvPr/>
        </p:nvSpPr>
        <p:spPr>
          <a:xfrm>
            <a:off x="4622800" y="1237064"/>
            <a:ext cx="188686" cy="188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65E04CE-D285-064F-B173-DC265840801F}"/>
              </a:ext>
            </a:extLst>
          </p:cNvPr>
          <p:cNvSpPr/>
          <p:nvPr/>
        </p:nvSpPr>
        <p:spPr>
          <a:xfrm>
            <a:off x="5421086" y="2683101"/>
            <a:ext cx="188686" cy="18868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6548FD8-4F84-EF4B-BCF8-6DA0B36BC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639" y="6187073"/>
            <a:ext cx="4621465" cy="5620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E161FB-B983-1040-A321-AFA77867B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953" y="5545838"/>
            <a:ext cx="4621465" cy="5899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FEDA23-1151-DD41-8F63-338A1AD216AB}"/>
              </a:ext>
            </a:extLst>
          </p:cNvPr>
          <p:cNvSpPr txBox="1"/>
          <p:nvPr/>
        </p:nvSpPr>
        <p:spPr>
          <a:xfrm>
            <a:off x="2746314" y="14630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195872-0505-C54C-900D-89AFBF3DD554}"/>
              </a:ext>
            </a:extLst>
          </p:cNvPr>
          <p:cNvSpPr txBox="1"/>
          <p:nvPr/>
        </p:nvSpPr>
        <p:spPr>
          <a:xfrm>
            <a:off x="2746314" y="23137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F6E003-5497-B543-B873-3637C7C0C055}"/>
              </a:ext>
            </a:extLst>
          </p:cNvPr>
          <p:cNvSpPr txBox="1"/>
          <p:nvPr/>
        </p:nvSpPr>
        <p:spPr>
          <a:xfrm>
            <a:off x="2746314" y="32904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57C6B6-372C-0A4E-9C68-0864D7E82EEC}"/>
              </a:ext>
            </a:extLst>
          </p:cNvPr>
          <p:cNvSpPr txBox="1"/>
          <p:nvPr/>
        </p:nvSpPr>
        <p:spPr>
          <a:xfrm>
            <a:off x="2746314" y="42425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13BE0E-3289-024E-A2F8-86E6BE75A3CD}"/>
              </a:ext>
            </a:extLst>
          </p:cNvPr>
          <p:cNvSpPr txBox="1"/>
          <p:nvPr/>
        </p:nvSpPr>
        <p:spPr>
          <a:xfrm>
            <a:off x="3506758" y="604463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1, 2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96E6EB9-7BEE-5B43-8725-0B76D020A159}"/>
              </a:ext>
            </a:extLst>
          </p:cNvPr>
          <p:cNvSpPr txBox="1"/>
          <p:nvPr/>
        </p:nvSpPr>
        <p:spPr>
          <a:xfrm>
            <a:off x="3506758" y="1511168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1, 3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977D927-2A88-0143-9B7F-B08CB8523CD9}"/>
              </a:ext>
            </a:extLst>
          </p:cNvPr>
          <p:cNvSpPr txBox="1"/>
          <p:nvPr/>
        </p:nvSpPr>
        <p:spPr>
          <a:xfrm>
            <a:off x="3506758" y="2398667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1, 4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98A959-92D0-964C-B6DF-56EE633A894C}"/>
              </a:ext>
            </a:extLst>
          </p:cNvPr>
          <p:cNvSpPr txBox="1"/>
          <p:nvPr/>
        </p:nvSpPr>
        <p:spPr>
          <a:xfrm>
            <a:off x="3506758" y="3255962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2, 3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DE1B08-CEED-A14D-8350-59E8CE2E240B}"/>
              </a:ext>
            </a:extLst>
          </p:cNvPr>
          <p:cNvSpPr txBox="1"/>
          <p:nvPr/>
        </p:nvSpPr>
        <p:spPr>
          <a:xfrm>
            <a:off x="3506758" y="4226162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2, 4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6D14C35-A95B-C24E-81EB-10A79CA6A80F}"/>
              </a:ext>
            </a:extLst>
          </p:cNvPr>
          <p:cNvSpPr txBox="1"/>
          <p:nvPr/>
        </p:nvSpPr>
        <p:spPr>
          <a:xfrm>
            <a:off x="3506758" y="5103849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3, 4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5DFA98-E357-3140-BB70-052F475B81CE}"/>
              </a:ext>
            </a:extLst>
          </p:cNvPr>
          <p:cNvSpPr txBox="1"/>
          <p:nvPr/>
        </p:nvSpPr>
        <p:spPr>
          <a:xfrm>
            <a:off x="4358144" y="1511168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1, 2, 3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7DB59F9-3441-8846-BC39-8282CFE586F9}"/>
              </a:ext>
            </a:extLst>
          </p:cNvPr>
          <p:cNvSpPr txBox="1"/>
          <p:nvPr/>
        </p:nvSpPr>
        <p:spPr>
          <a:xfrm>
            <a:off x="4358144" y="2386776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1, 2, 4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B0B1B24-8517-F04A-825F-86A2E6ADCED7}"/>
              </a:ext>
            </a:extLst>
          </p:cNvPr>
          <p:cNvSpPr txBox="1"/>
          <p:nvPr/>
        </p:nvSpPr>
        <p:spPr>
          <a:xfrm>
            <a:off x="4358144" y="3295305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1, 3, 4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20E8DE-4E34-EC4D-B630-0AC4ECC5B4F3}"/>
              </a:ext>
            </a:extLst>
          </p:cNvPr>
          <p:cNvSpPr txBox="1"/>
          <p:nvPr/>
        </p:nvSpPr>
        <p:spPr>
          <a:xfrm>
            <a:off x="4338674" y="4247509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2, 3, 4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4789C5B-1021-8F45-9A04-778C2615A6B6}"/>
              </a:ext>
            </a:extLst>
          </p:cNvPr>
          <p:cNvSpPr txBox="1"/>
          <p:nvPr/>
        </p:nvSpPr>
        <p:spPr>
          <a:xfrm>
            <a:off x="5115082" y="3027822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1, 2, 3, 4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3EF7CC6-D0D4-CD46-88BA-33CE28F39857}"/>
              </a:ext>
            </a:extLst>
          </p:cNvPr>
          <p:cNvCxnSpPr>
            <a:cxnSpLocks/>
          </p:cNvCxnSpPr>
          <p:nvPr/>
        </p:nvCxnSpPr>
        <p:spPr>
          <a:xfrm flipV="1">
            <a:off x="2090057" y="2318008"/>
            <a:ext cx="718457" cy="326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7A4298A-3B91-FD41-88BB-E69C547CCA53}"/>
              </a:ext>
            </a:extLst>
          </p:cNvPr>
          <p:cNvCxnSpPr>
            <a:cxnSpLocks/>
          </p:cNvCxnSpPr>
          <p:nvPr/>
        </p:nvCxnSpPr>
        <p:spPr>
          <a:xfrm>
            <a:off x="3048000" y="2313769"/>
            <a:ext cx="667657" cy="737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D9750D7-1362-C645-9092-DE054CFD0381}"/>
              </a:ext>
            </a:extLst>
          </p:cNvPr>
          <p:cNvCxnSpPr>
            <a:cxnSpLocks/>
          </p:cNvCxnSpPr>
          <p:nvPr/>
        </p:nvCxnSpPr>
        <p:spPr>
          <a:xfrm>
            <a:off x="3938559" y="3219547"/>
            <a:ext cx="667657" cy="737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7E784F5-96B2-CC41-BA45-AEA0156C934F}"/>
              </a:ext>
            </a:extLst>
          </p:cNvPr>
          <p:cNvCxnSpPr>
            <a:cxnSpLocks/>
          </p:cNvCxnSpPr>
          <p:nvPr/>
        </p:nvCxnSpPr>
        <p:spPr>
          <a:xfrm flipV="1">
            <a:off x="4847772" y="2976561"/>
            <a:ext cx="550444" cy="1029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466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294</Words>
  <Application>Microsoft Macintosh PowerPoint</Application>
  <PresentationFormat>Widescreen</PresentationFormat>
  <Paragraphs>90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cp:lastPrinted>2018-10-25T14:08:56Z</cp:lastPrinted>
  <dcterms:created xsi:type="dcterms:W3CDTF">2018-10-25T13:54:12Z</dcterms:created>
  <dcterms:modified xsi:type="dcterms:W3CDTF">2018-10-29T16:59:16Z</dcterms:modified>
</cp:coreProperties>
</file>