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344-F8E9-EE41-94F5-A23C8EE64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0C513-66EF-1D49-A6A5-243EB600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695C-96EB-F84E-8DF0-00D38D4D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97D6-C527-1949-B605-9D94A6E2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39C2-629A-6E41-B063-0801040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82CB-CC16-394D-95C3-A1ED4651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E2BF1-C573-1447-B2A3-189DB26B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AAD4-17D5-3646-9D83-096FE4CC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110-A5C7-524E-8093-4965A64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5EB9-2746-7C49-B7F2-7159ECBB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D5628-21E9-1B43-A108-216A7C324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222E7-BF14-7142-9F39-38C97C68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257D-A9C0-614F-9719-B4FBCCC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CDC0-164D-C240-AAD8-192BE013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9779-99EA-AF49-932B-ABA0331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AC8E-AFDC-FA4C-855D-53A448E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2BEA-0BD8-8749-9C79-06F5261F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A2B3-81D4-E147-9E49-89D1E49A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B411-211F-114F-8967-B41A93A1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974D-C898-8D4B-8DF4-1337A686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2FFA-2C33-5142-A304-1D26736E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4CAB-79D9-D143-AE0F-F6AB77D4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C7B82-97B8-594D-8915-C3DB7BEB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39FF-A48B-D044-9602-A2A07B1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C50F-7344-E746-B4E6-A9E6662E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F58E-D678-1943-BCFD-1C084BC3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B4F8-0FB9-E442-8409-278956D23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EF85-B281-C241-A8EC-EB48CAAF2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90807-BE80-704A-B5B0-9D621F42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B8D7E-7415-DA4E-9299-4E6ACF4F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1BE00-9513-1B4A-B4C9-C87A6F58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8491-21C2-B24E-9098-8C6A9432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9E09D-F1D4-FA4A-B118-17E8A7EE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E0DB8-E773-FA46-9D65-21A1ECCB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5E68C-8CC2-9144-9028-737B89A6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809C7-D21F-AA4D-8D78-D53B70EF3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828B8-F1F8-0C48-A277-9E1A971F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D0992-9089-054C-A244-8C98F0CB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AA4AC-33C7-4A4D-89B8-59639285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EC88-EFFE-BD4B-87E5-CADB5C8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42C1-6D9E-434F-8A68-36943E91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566E2-20D1-874C-953B-C8B65136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F7D9-AF23-B94F-9837-6720F540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D3B44-B794-B94C-B247-8B29B6B3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58635-E2FB-B84F-AACA-8411B44E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2A182-07B1-2D46-A583-FD826D2F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811F-BF06-2548-A4C4-33063E56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0C0B-BC49-A048-92CF-E1FB61DE0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61A1A-6151-DD45-85AB-6FC79635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F4561-F4E6-824A-A20B-93192BE6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D478-A9CB-9449-A9B1-80723F46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FDECB-64AE-AE46-8589-3241F8C4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FB95-AD4D-DA44-938F-A4F7E1C5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FA610-FE38-8F4B-9D36-288C74A56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EBBB4-2B27-0344-9B4A-454F3C3CD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496DD-300F-4E43-8C14-28BB911C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1B73B-860B-AB47-AE33-8DC5939D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3B69-D885-9149-85B4-089A2872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A1C45-E87F-4D45-B05D-C56F1B9C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2CC9-F35E-E74E-B04C-8B4C469B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EC679-6CF2-224B-A29A-64A92BF1B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053B-A603-FB42-9E64-C40B1B97E41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853B-5B5B-7147-80B5-242289757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6BCA-EFBB-AC44-A616-BDCF4E7BD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7DC6-A763-6E4F-9165-369F9635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4091-C3CF-F64A-BDCD-51CAC5077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93969-FF53-FC43-A32A-4E438F387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8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F9B8-C313-5640-B0DE-EAE968C6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C481-AD60-944A-9B5C-DE0F75F9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2E6200-F5CF-6E42-B2D1-421514B39192}"/>
              </a:ext>
            </a:extLst>
          </p:cNvPr>
          <p:cNvSpPr/>
          <p:nvPr/>
        </p:nvSpPr>
        <p:spPr>
          <a:xfrm>
            <a:off x="1901371" y="2644210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8FAF7-A436-3944-9E8C-8C2F4128E2F8}"/>
              </a:ext>
            </a:extLst>
          </p:cNvPr>
          <p:cNvSpPr/>
          <p:nvPr/>
        </p:nvSpPr>
        <p:spPr>
          <a:xfrm>
            <a:off x="2808514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43B7DE-038E-6E40-AD92-197F055AD6A9}"/>
              </a:ext>
            </a:extLst>
          </p:cNvPr>
          <p:cNvSpPr/>
          <p:nvPr/>
        </p:nvSpPr>
        <p:spPr>
          <a:xfrm>
            <a:off x="2808514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6E0C7-DA47-454B-8A10-2E82455F627E}"/>
              </a:ext>
            </a:extLst>
          </p:cNvPr>
          <p:cNvSpPr/>
          <p:nvPr/>
        </p:nvSpPr>
        <p:spPr>
          <a:xfrm>
            <a:off x="2808514" y="212932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59916-CB85-1C43-B3A1-F0072DA044AE}"/>
              </a:ext>
            </a:extLst>
          </p:cNvPr>
          <p:cNvSpPr/>
          <p:nvPr/>
        </p:nvSpPr>
        <p:spPr>
          <a:xfrm>
            <a:off x="3715657" y="486489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F0B1F-1B25-6041-B968-1B305C713F63}"/>
              </a:ext>
            </a:extLst>
          </p:cNvPr>
          <p:cNvSpPr/>
          <p:nvPr/>
        </p:nvSpPr>
        <p:spPr>
          <a:xfrm>
            <a:off x="3715657" y="3943240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620498-F09B-2045-A4DA-07A5D28CF8BD}"/>
              </a:ext>
            </a:extLst>
          </p:cNvPr>
          <p:cNvSpPr/>
          <p:nvPr/>
        </p:nvSpPr>
        <p:spPr>
          <a:xfrm>
            <a:off x="3715657" y="302158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E5E1A-DD30-3D45-AF8A-309F12D0E00B}"/>
              </a:ext>
            </a:extLst>
          </p:cNvPr>
          <p:cNvSpPr/>
          <p:nvPr/>
        </p:nvSpPr>
        <p:spPr>
          <a:xfrm>
            <a:off x="2808514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53BF6-4E4D-5B4E-88BB-38ECA8DB51D3}"/>
              </a:ext>
            </a:extLst>
          </p:cNvPr>
          <p:cNvSpPr/>
          <p:nvPr/>
        </p:nvSpPr>
        <p:spPr>
          <a:xfrm>
            <a:off x="3715657" y="215872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F1AD3-B265-164B-A0AA-55089F7D54A8}"/>
              </a:ext>
            </a:extLst>
          </p:cNvPr>
          <p:cNvSpPr/>
          <p:nvPr/>
        </p:nvSpPr>
        <p:spPr>
          <a:xfrm>
            <a:off x="3715657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F162CE-0B20-A946-A1FC-EA3ADD8F14EA}"/>
              </a:ext>
            </a:extLst>
          </p:cNvPr>
          <p:cNvSpPr/>
          <p:nvPr/>
        </p:nvSpPr>
        <p:spPr>
          <a:xfrm>
            <a:off x="3715657" y="31540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4CD70C-9F04-F044-9E07-203EB38F280A}"/>
              </a:ext>
            </a:extLst>
          </p:cNvPr>
          <p:cNvSpPr/>
          <p:nvPr/>
        </p:nvSpPr>
        <p:spPr>
          <a:xfrm>
            <a:off x="4622800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1403C-24E9-BD48-819A-10BF080BB39D}"/>
              </a:ext>
            </a:extLst>
          </p:cNvPr>
          <p:cNvSpPr/>
          <p:nvPr/>
        </p:nvSpPr>
        <p:spPr>
          <a:xfrm>
            <a:off x="4622800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41E08-3843-C643-8C2B-81782FBB7228}"/>
              </a:ext>
            </a:extLst>
          </p:cNvPr>
          <p:cNvSpPr/>
          <p:nvPr/>
        </p:nvSpPr>
        <p:spPr>
          <a:xfrm>
            <a:off x="4622800" y="212932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CE6D9-6F3D-E641-A735-004324B00C3D}"/>
              </a:ext>
            </a:extLst>
          </p:cNvPr>
          <p:cNvSpPr/>
          <p:nvPr/>
        </p:nvSpPr>
        <p:spPr>
          <a:xfrm>
            <a:off x="4622800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E04CE-D285-064F-B173-DC265840801F}"/>
              </a:ext>
            </a:extLst>
          </p:cNvPr>
          <p:cNvSpPr/>
          <p:nvPr/>
        </p:nvSpPr>
        <p:spPr>
          <a:xfrm>
            <a:off x="5421086" y="268310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548FD8-4F84-EF4B-BCF8-6DA0B36B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9" y="5795188"/>
            <a:ext cx="4621465" cy="562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161FB-B983-1040-A321-AFA77867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53" y="5153953"/>
            <a:ext cx="4621465" cy="5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F9B8-C313-5640-B0DE-EAE968C6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C481-AD60-944A-9B5C-DE0F75F9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2E6200-F5CF-6E42-B2D1-421514B39192}"/>
              </a:ext>
            </a:extLst>
          </p:cNvPr>
          <p:cNvSpPr/>
          <p:nvPr/>
        </p:nvSpPr>
        <p:spPr>
          <a:xfrm>
            <a:off x="1901371" y="2644210"/>
            <a:ext cx="188686" cy="1886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8FAF7-A436-3944-9E8C-8C2F4128E2F8}"/>
              </a:ext>
            </a:extLst>
          </p:cNvPr>
          <p:cNvSpPr/>
          <p:nvPr/>
        </p:nvSpPr>
        <p:spPr>
          <a:xfrm>
            <a:off x="2808514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43B7DE-038E-6E40-AD92-197F055AD6A9}"/>
              </a:ext>
            </a:extLst>
          </p:cNvPr>
          <p:cNvSpPr/>
          <p:nvPr/>
        </p:nvSpPr>
        <p:spPr>
          <a:xfrm>
            <a:off x="2808514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76E0C7-DA47-454B-8A10-2E82455F627E}"/>
              </a:ext>
            </a:extLst>
          </p:cNvPr>
          <p:cNvSpPr/>
          <p:nvPr/>
        </p:nvSpPr>
        <p:spPr>
          <a:xfrm>
            <a:off x="2808514" y="2129323"/>
            <a:ext cx="188686" cy="1886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59916-CB85-1C43-B3A1-F0072DA044AE}"/>
              </a:ext>
            </a:extLst>
          </p:cNvPr>
          <p:cNvSpPr/>
          <p:nvPr/>
        </p:nvSpPr>
        <p:spPr>
          <a:xfrm>
            <a:off x="3715657" y="4864897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F0B1F-1B25-6041-B968-1B305C713F63}"/>
              </a:ext>
            </a:extLst>
          </p:cNvPr>
          <p:cNvSpPr/>
          <p:nvPr/>
        </p:nvSpPr>
        <p:spPr>
          <a:xfrm>
            <a:off x="3715657" y="3943240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620498-F09B-2045-A4DA-07A5D28CF8BD}"/>
              </a:ext>
            </a:extLst>
          </p:cNvPr>
          <p:cNvSpPr/>
          <p:nvPr/>
        </p:nvSpPr>
        <p:spPr>
          <a:xfrm>
            <a:off x="3715657" y="3021583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E5E1A-DD30-3D45-AF8A-309F12D0E00B}"/>
              </a:ext>
            </a:extLst>
          </p:cNvPr>
          <p:cNvSpPr/>
          <p:nvPr/>
        </p:nvSpPr>
        <p:spPr>
          <a:xfrm>
            <a:off x="2808514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53BF6-4E4D-5B4E-88BB-38ECA8DB51D3}"/>
              </a:ext>
            </a:extLst>
          </p:cNvPr>
          <p:cNvSpPr/>
          <p:nvPr/>
        </p:nvSpPr>
        <p:spPr>
          <a:xfrm>
            <a:off x="3715657" y="2158721"/>
            <a:ext cx="188686" cy="1886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F1AD3-B265-164B-A0AA-55089F7D54A8}"/>
              </a:ext>
            </a:extLst>
          </p:cNvPr>
          <p:cNvSpPr/>
          <p:nvPr/>
        </p:nvSpPr>
        <p:spPr>
          <a:xfrm>
            <a:off x="3715657" y="1237064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F162CE-0B20-A946-A1FC-EA3ADD8F14EA}"/>
              </a:ext>
            </a:extLst>
          </p:cNvPr>
          <p:cNvSpPr/>
          <p:nvPr/>
        </p:nvSpPr>
        <p:spPr>
          <a:xfrm>
            <a:off x="3715657" y="315407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4CD70C-9F04-F044-9E07-203EB38F280A}"/>
              </a:ext>
            </a:extLst>
          </p:cNvPr>
          <p:cNvSpPr/>
          <p:nvPr/>
        </p:nvSpPr>
        <p:spPr>
          <a:xfrm>
            <a:off x="4622800" y="396036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1403C-24E9-BD48-819A-10BF080BB39D}"/>
              </a:ext>
            </a:extLst>
          </p:cNvPr>
          <p:cNvSpPr/>
          <p:nvPr/>
        </p:nvSpPr>
        <p:spPr>
          <a:xfrm>
            <a:off x="4622800" y="3050981"/>
            <a:ext cx="188686" cy="18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41E08-3843-C643-8C2B-81782FBB7228}"/>
              </a:ext>
            </a:extLst>
          </p:cNvPr>
          <p:cNvSpPr/>
          <p:nvPr/>
        </p:nvSpPr>
        <p:spPr>
          <a:xfrm>
            <a:off x="4622800" y="2129323"/>
            <a:ext cx="188686" cy="1886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CE6D9-6F3D-E641-A735-004324B00C3D}"/>
              </a:ext>
            </a:extLst>
          </p:cNvPr>
          <p:cNvSpPr/>
          <p:nvPr/>
        </p:nvSpPr>
        <p:spPr>
          <a:xfrm>
            <a:off x="4622800" y="1237064"/>
            <a:ext cx="188686" cy="1886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E04CE-D285-064F-B173-DC265840801F}"/>
              </a:ext>
            </a:extLst>
          </p:cNvPr>
          <p:cNvSpPr/>
          <p:nvPr/>
        </p:nvSpPr>
        <p:spPr>
          <a:xfrm>
            <a:off x="5421086" y="2683101"/>
            <a:ext cx="188686" cy="1886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B766D-DDD2-A14C-9092-1A2489DABE6B}"/>
              </a:ext>
            </a:extLst>
          </p:cNvPr>
          <p:cNvCxnSpPr>
            <a:cxnSpLocks/>
          </p:cNvCxnSpPr>
          <p:nvPr/>
        </p:nvCxnSpPr>
        <p:spPr>
          <a:xfrm flipV="1">
            <a:off x="2090057" y="2318008"/>
            <a:ext cx="718457" cy="32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3D35B-6061-5B44-A9EF-E558A06F5A84}"/>
              </a:ext>
            </a:extLst>
          </p:cNvPr>
          <p:cNvCxnSpPr>
            <a:cxnSpLocks/>
          </p:cNvCxnSpPr>
          <p:nvPr/>
        </p:nvCxnSpPr>
        <p:spPr>
          <a:xfrm>
            <a:off x="3045914" y="2208280"/>
            <a:ext cx="669743" cy="1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4CDC59-448B-7844-97AE-6AC4F32E4215}"/>
              </a:ext>
            </a:extLst>
          </p:cNvPr>
          <p:cNvCxnSpPr>
            <a:cxnSpLocks/>
          </p:cNvCxnSpPr>
          <p:nvPr/>
        </p:nvCxnSpPr>
        <p:spPr>
          <a:xfrm flipV="1">
            <a:off x="3953057" y="1451446"/>
            <a:ext cx="669743" cy="76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44DF51-FA0C-DC43-9748-4ACAB2866929}"/>
              </a:ext>
            </a:extLst>
          </p:cNvPr>
          <p:cNvCxnSpPr>
            <a:cxnSpLocks/>
          </p:cNvCxnSpPr>
          <p:nvPr/>
        </p:nvCxnSpPr>
        <p:spPr>
          <a:xfrm>
            <a:off x="4860200" y="1336533"/>
            <a:ext cx="560886" cy="130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731452E-E03B-7043-937C-252243C5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9" y="5795188"/>
            <a:ext cx="4621465" cy="5620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7CFD0D-5459-5A42-8BC8-5BCE1DEE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53" y="5153953"/>
            <a:ext cx="4621465" cy="5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8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2018-10-25T14:08:56Z</cp:lastPrinted>
  <dcterms:created xsi:type="dcterms:W3CDTF">2018-10-25T13:54:12Z</dcterms:created>
  <dcterms:modified xsi:type="dcterms:W3CDTF">2018-10-25T15:29:49Z</dcterms:modified>
</cp:coreProperties>
</file>